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2" r:id="rId3"/>
    <p:sldId id="265" r:id="rId4"/>
    <p:sldId id="264" r:id="rId5"/>
    <p:sldId id="266" r:id="rId6"/>
    <p:sldId id="267" r:id="rId7"/>
    <p:sldId id="268" r:id="rId8"/>
    <p:sldId id="257" r:id="rId9"/>
    <p:sldId id="270" r:id="rId10"/>
    <p:sldId id="271" r:id="rId11"/>
    <p:sldId id="269" r:id="rId12"/>
    <p:sldId id="258" r:id="rId13"/>
    <p:sldId id="259" r:id="rId14"/>
    <p:sldId id="260" r:id="rId15"/>
    <p:sldId id="261" r:id="rId16"/>
    <p:sldId id="26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76"/>
    <p:restoredTop sz="96327"/>
  </p:normalViewPr>
  <p:slideViewPr>
    <p:cSldViewPr snapToGrid="0" snapToObjects="1">
      <p:cViewPr varScale="1">
        <p:scale>
          <a:sx n="42" d="100"/>
          <a:sy n="42" d="100"/>
        </p:scale>
        <p:origin x="946"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GB"/>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8/30/2021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8/30/2021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8/30/2021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8/30/2021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GB"/>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8/30/2021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8/30/2021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GB"/>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8/30/2021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GB"/>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8/30/2021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8/30/2021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8/30/2021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GB"/>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8/30/2021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8/30/2021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C6194-5423-DC4C-B8E5-5B064BF8EB2C}"/>
              </a:ext>
            </a:extLst>
          </p:cNvPr>
          <p:cNvSpPr>
            <a:spLocks noGrp="1"/>
          </p:cNvSpPr>
          <p:nvPr>
            <p:ph type="ctrTitle"/>
          </p:nvPr>
        </p:nvSpPr>
        <p:spPr/>
        <p:txBody>
          <a:bodyPr>
            <a:normAutofit fontScale="90000"/>
          </a:bodyPr>
          <a:lstStyle/>
          <a:p>
            <a:r>
              <a:rPr lang="en-US" dirty="0"/>
              <a:t>Orientation &amp; mobility apps for iPhone and telehealth </a:t>
            </a:r>
          </a:p>
        </p:txBody>
      </p:sp>
      <p:sp>
        <p:nvSpPr>
          <p:cNvPr id="3" name="Subtitle 2">
            <a:extLst>
              <a:ext uri="{FF2B5EF4-FFF2-40B4-BE49-F238E27FC236}">
                <a16:creationId xmlns:a16="http://schemas.microsoft.com/office/drawing/2014/main" id="{98557A5B-CC78-274E-9DC9-2C1A70A0519F}"/>
              </a:ext>
            </a:extLst>
          </p:cNvPr>
          <p:cNvSpPr>
            <a:spLocks noGrp="1"/>
          </p:cNvSpPr>
          <p:nvPr>
            <p:ph type="subTitle" idx="1"/>
          </p:nvPr>
        </p:nvSpPr>
        <p:spPr/>
        <p:txBody>
          <a:bodyPr>
            <a:normAutofit/>
          </a:bodyPr>
          <a:lstStyle/>
          <a:p>
            <a:r>
              <a:rPr lang="en-US" dirty="0"/>
              <a:t>Daren Moyle</a:t>
            </a:r>
          </a:p>
          <a:p>
            <a:endParaRPr lang="en-US" dirty="0"/>
          </a:p>
        </p:txBody>
      </p:sp>
    </p:spTree>
    <p:extLst>
      <p:ext uri="{BB962C8B-B14F-4D97-AF65-F5344CB8AC3E}">
        <p14:creationId xmlns:p14="http://schemas.microsoft.com/office/powerpoint/2010/main" val="387436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0D2FB-30EE-4A4B-A59D-6307EAD6E86F}"/>
              </a:ext>
            </a:extLst>
          </p:cNvPr>
          <p:cNvSpPr>
            <a:spLocks noGrp="1"/>
          </p:cNvSpPr>
          <p:nvPr>
            <p:ph type="title"/>
          </p:nvPr>
        </p:nvSpPr>
        <p:spPr/>
        <p:txBody>
          <a:bodyPr/>
          <a:lstStyle/>
          <a:p>
            <a:r>
              <a:rPr lang="en-US" dirty="0"/>
              <a:t>Recording </a:t>
            </a:r>
            <a:r>
              <a:rPr lang="en-US" dirty="0" err="1"/>
              <a:t>iphone</a:t>
            </a:r>
            <a:r>
              <a:rPr lang="en-US" dirty="0"/>
              <a:t> screen </a:t>
            </a:r>
          </a:p>
        </p:txBody>
      </p:sp>
      <p:sp>
        <p:nvSpPr>
          <p:cNvPr id="3" name="Content Placeholder 2">
            <a:extLst>
              <a:ext uri="{FF2B5EF4-FFF2-40B4-BE49-F238E27FC236}">
                <a16:creationId xmlns:a16="http://schemas.microsoft.com/office/drawing/2014/main" id="{2C15E93D-A4C8-8345-80F1-36AE4D1DD762}"/>
              </a:ext>
            </a:extLst>
          </p:cNvPr>
          <p:cNvSpPr>
            <a:spLocks noGrp="1"/>
          </p:cNvSpPr>
          <p:nvPr>
            <p:ph idx="1"/>
          </p:nvPr>
        </p:nvSpPr>
        <p:spPr/>
        <p:txBody>
          <a:bodyPr/>
          <a:lstStyle/>
          <a:p>
            <a:r>
              <a:rPr lang="en-US" dirty="0"/>
              <a:t>Go to Settings, Control Centre, Included controls and select Screen Recording</a:t>
            </a:r>
          </a:p>
          <a:p>
            <a:endParaRPr lang="en-US" dirty="0"/>
          </a:p>
          <a:p>
            <a:r>
              <a:rPr lang="en-US" dirty="0"/>
              <a:t>Now Screen Recording is in your Control Centre from any app</a:t>
            </a:r>
          </a:p>
          <a:p>
            <a:endParaRPr lang="en-US" dirty="0"/>
          </a:p>
          <a:p>
            <a:r>
              <a:rPr lang="en-US" dirty="0"/>
              <a:t>To access Control Centre swipe up (iPhone 8 and below and swipe down on the right side of the screen iPhone X and beyond) </a:t>
            </a:r>
          </a:p>
        </p:txBody>
      </p:sp>
    </p:spTree>
    <p:extLst>
      <p:ext uri="{BB962C8B-B14F-4D97-AF65-F5344CB8AC3E}">
        <p14:creationId xmlns:p14="http://schemas.microsoft.com/office/powerpoint/2010/main" val="3624332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lstStyle/>
          <a:p>
            <a:r>
              <a:rPr lang="en-US" dirty="0"/>
              <a:t>Categories of apps </a:t>
            </a:r>
          </a:p>
        </p:txBody>
      </p:sp>
      <p:sp>
        <p:nvSpPr>
          <p:cNvPr id="3" name="Content Placeholder 2">
            <a:extLst>
              <a:ext uri="{FF2B5EF4-FFF2-40B4-BE49-F238E27FC236}">
                <a16:creationId xmlns:a16="http://schemas.microsoft.com/office/drawing/2014/main" id="{9CF4D168-01D8-C148-8FC2-7E26C6B54254}"/>
              </a:ext>
            </a:extLst>
          </p:cNvPr>
          <p:cNvSpPr>
            <a:spLocks noGrp="1"/>
          </p:cNvSpPr>
          <p:nvPr>
            <p:ph idx="1"/>
          </p:nvPr>
        </p:nvSpPr>
        <p:spPr/>
        <p:txBody>
          <a:bodyPr/>
          <a:lstStyle/>
          <a:p>
            <a:r>
              <a:rPr lang="en-US" dirty="0"/>
              <a:t>Route planning</a:t>
            </a:r>
          </a:p>
          <a:p>
            <a:r>
              <a:rPr lang="en-US" dirty="0"/>
              <a:t>Gathering environmental information</a:t>
            </a:r>
          </a:p>
          <a:p>
            <a:r>
              <a:rPr lang="en-US" dirty="0"/>
              <a:t>Video connection </a:t>
            </a:r>
          </a:p>
          <a:p>
            <a:r>
              <a:rPr lang="en-US" dirty="0"/>
              <a:t>Indoor/location specific </a:t>
            </a:r>
          </a:p>
          <a:p>
            <a:r>
              <a:rPr lang="en-US" dirty="0"/>
              <a:t>Ride sharing </a:t>
            </a:r>
          </a:p>
          <a:p>
            <a:endParaRPr lang="en-US" dirty="0"/>
          </a:p>
          <a:p>
            <a:pPr marL="0" indent="0">
              <a:buNone/>
            </a:pPr>
            <a:r>
              <a:rPr lang="en-US" dirty="0"/>
              <a:t>Some apps will do a combination of these tasks </a:t>
            </a:r>
          </a:p>
          <a:p>
            <a:pPr marL="0" indent="0">
              <a:buNone/>
            </a:pPr>
            <a:r>
              <a:rPr lang="en-US" dirty="0"/>
              <a:t>Some of these apps also have Siri shortcuts which is also a great help</a:t>
            </a:r>
          </a:p>
          <a:p>
            <a:endParaRPr lang="en-US" dirty="0"/>
          </a:p>
        </p:txBody>
      </p:sp>
    </p:spTree>
    <p:extLst>
      <p:ext uri="{BB962C8B-B14F-4D97-AF65-F5344CB8AC3E}">
        <p14:creationId xmlns:p14="http://schemas.microsoft.com/office/powerpoint/2010/main" val="681013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lstStyle/>
          <a:p>
            <a:r>
              <a:rPr lang="en-US" dirty="0"/>
              <a:t>Route planning apps  </a:t>
            </a:r>
          </a:p>
        </p:txBody>
      </p:sp>
      <p:sp>
        <p:nvSpPr>
          <p:cNvPr id="3" name="Content Placeholder 2">
            <a:extLst>
              <a:ext uri="{FF2B5EF4-FFF2-40B4-BE49-F238E27FC236}">
                <a16:creationId xmlns:a16="http://schemas.microsoft.com/office/drawing/2014/main" id="{9CF4D168-01D8-C148-8FC2-7E26C6B54254}"/>
              </a:ext>
            </a:extLst>
          </p:cNvPr>
          <p:cNvSpPr>
            <a:spLocks noGrp="1"/>
          </p:cNvSpPr>
          <p:nvPr>
            <p:ph idx="1"/>
          </p:nvPr>
        </p:nvSpPr>
        <p:spPr>
          <a:xfrm>
            <a:off x="685800" y="1719470"/>
            <a:ext cx="10820400" cy="4499215"/>
          </a:xfrm>
        </p:spPr>
        <p:txBody>
          <a:bodyPr/>
          <a:lstStyle/>
          <a:p>
            <a:pPr marL="0" indent="0">
              <a:buNone/>
            </a:pPr>
            <a:r>
              <a:rPr lang="en-US" sz="2800" b="1" dirty="0"/>
              <a:t>Unfamiliar route </a:t>
            </a:r>
          </a:p>
          <a:p>
            <a:r>
              <a:rPr lang="en-US" dirty="0"/>
              <a:t>Google Maps</a:t>
            </a:r>
          </a:p>
          <a:p>
            <a:r>
              <a:rPr lang="en-US" dirty="0"/>
              <a:t>Apple maps </a:t>
            </a:r>
          </a:p>
          <a:p>
            <a:r>
              <a:rPr lang="en-US" dirty="0" err="1"/>
              <a:t>Moovit</a:t>
            </a:r>
            <a:endParaRPr lang="en-US" dirty="0"/>
          </a:p>
          <a:p>
            <a:endParaRPr lang="en-US" dirty="0"/>
          </a:p>
          <a:p>
            <a:pPr marL="0" indent="0">
              <a:buNone/>
            </a:pPr>
            <a:r>
              <a:rPr lang="en-US" sz="2800" b="1" dirty="0"/>
              <a:t>Familiar route </a:t>
            </a:r>
          </a:p>
          <a:p>
            <a:r>
              <a:rPr lang="en-US" sz="2800" dirty="0"/>
              <a:t>Trip View</a:t>
            </a:r>
          </a:p>
          <a:p>
            <a:r>
              <a:rPr lang="en-US" sz="2800" dirty="0"/>
              <a:t>Next There</a:t>
            </a:r>
          </a:p>
          <a:p>
            <a:pPr marL="0" indent="0">
              <a:buNone/>
            </a:pPr>
            <a:endParaRPr lang="en-US" sz="2800" b="1" dirty="0"/>
          </a:p>
          <a:p>
            <a:endParaRPr lang="en-US" dirty="0"/>
          </a:p>
        </p:txBody>
      </p:sp>
    </p:spTree>
    <p:extLst>
      <p:ext uri="{BB962C8B-B14F-4D97-AF65-F5344CB8AC3E}">
        <p14:creationId xmlns:p14="http://schemas.microsoft.com/office/powerpoint/2010/main" val="3150329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lstStyle/>
          <a:p>
            <a:r>
              <a:rPr lang="en-US" dirty="0"/>
              <a:t>Gathering environmental information </a:t>
            </a:r>
          </a:p>
        </p:txBody>
      </p:sp>
      <p:sp>
        <p:nvSpPr>
          <p:cNvPr id="3" name="Content Placeholder 2">
            <a:extLst>
              <a:ext uri="{FF2B5EF4-FFF2-40B4-BE49-F238E27FC236}">
                <a16:creationId xmlns:a16="http://schemas.microsoft.com/office/drawing/2014/main" id="{9CF4D168-01D8-C148-8FC2-7E26C6B54254}"/>
              </a:ext>
            </a:extLst>
          </p:cNvPr>
          <p:cNvSpPr>
            <a:spLocks noGrp="1"/>
          </p:cNvSpPr>
          <p:nvPr>
            <p:ph idx="1"/>
          </p:nvPr>
        </p:nvSpPr>
        <p:spPr>
          <a:xfrm>
            <a:off x="685800" y="1719470"/>
            <a:ext cx="10820400" cy="4499215"/>
          </a:xfrm>
        </p:spPr>
        <p:txBody>
          <a:bodyPr/>
          <a:lstStyle/>
          <a:p>
            <a:pPr marL="0" indent="0">
              <a:buNone/>
            </a:pPr>
            <a:endParaRPr lang="en-US" sz="2800" b="1" dirty="0"/>
          </a:p>
          <a:p>
            <a:r>
              <a:rPr lang="en-US" dirty="0"/>
              <a:t>Soundscape</a:t>
            </a:r>
          </a:p>
          <a:p>
            <a:r>
              <a:rPr lang="en-US" dirty="0"/>
              <a:t>Blind Square</a:t>
            </a:r>
          </a:p>
          <a:p>
            <a:r>
              <a:rPr lang="en-US" dirty="0"/>
              <a:t>Around Me</a:t>
            </a:r>
          </a:p>
          <a:p>
            <a:r>
              <a:rPr lang="en-US" dirty="0" err="1"/>
              <a:t>Lazarillo</a:t>
            </a:r>
            <a:r>
              <a:rPr lang="en-US" dirty="0"/>
              <a:t> </a:t>
            </a:r>
          </a:p>
          <a:p>
            <a:r>
              <a:rPr lang="en-US" dirty="0"/>
              <a:t>Nearby explorer </a:t>
            </a:r>
          </a:p>
          <a:p>
            <a:r>
              <a:rPr lang="en-US" dirty="0"/>
              <a:t>Next There </a:t>
            </a:r>
          </a:p>
          <a:p>
            <a:r>
              <a:rPr lang="en-US" dirty="0"/>
              <a:t>Stop Here (Victoria) </a:t>
            </a:r>
          </a:p>
          <a:p>
            <a:endParaRPr lang="en-US" dirty="0"/>
          </a:p>
        </p:txBody>
      </p:sp>
    </p:spTree>
    <p:extLst>
      <p:ext uri="{BB962C8B-B14F-4D97-AF65-F5344CB8AC3E}">
        <p14:creationId xmlns:p14="http://schemas.microsoft.com/office/powerpoint/2010/main" val="910881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lstStyle/>
          <a:p>
            <a:r>
              <a:rPr lang="en-US" dirty="0"/>
              <a:t> Video conferencing apps </a:t>
            </a:r>
          </a:p>
        </p:txBody>
      </p:sp>
      <p:sp>
        <p:nvSpPr>
          <p:cNvPr id="3" name="Content Placeholder 2">
            <a:extLst>
              <a:ext uri="{FF2B5EF4-FFF2-40B4-BE49-F238E27FC236}">
                <a16:creationId xmlns:a16="http://schemas.microsoft.com/office/drawing/2014/main" id="{9CF4D168-01D8-C148-8FC2-7E26C6B54254}"/>
              </a:ext>
            </a:extLst>
          </p:cNvPr>
          <p:cNvSpPr>
            <a:spLocks noGrp="1"/>
          </p:cNvSpPr>
          <p:nvPr>
            <p:ph idx="1"/>
          </p:nvPr>
        </p:nvSpPr>
        <p:spPr>
          <a:xfrm>
            <a:off x="685800" y="1719470"/>
            <a:ext cx="10820400" cy="4499215"/>
          </a:xfrm>
        </p:spPr>
        <p:txBody>
          <a:bodyPr/>
          <a:lstStyle/>
          <a:p>
            <a:pPr marL="0" indent="0">
              <a:buNone/>
            </a:pPr>
            <a:endParaRPr lang="en-US" sz="2800" b="1" dirty="0"/>
          </a:p>
          <a:p>
            <a:r>
              <a:rPr lang="en-US" dirty="0" err="1"/>
              <a:t>Aira</a:t>
            </a:r>
            <a:endParaRPr lang="en-US" dirty="0"/>
          </a:p>
          <a:p>
            <a:r>
              <a:rPr lang="en-US" dirty="0"/>
              <a:t>Be My Eyes</a:t>
            </a:r>
          </a:p>
          <a:p>
            <a:r>
              <a:rPr lang="en-US" dirty="0"/>
              <a:t>Facetime/Zoom/Skype</a:t>
            </a:r>
          </a:p>
          <a:p>
            <a:endParaRPr lang="en-US" dirty="0"/>
          </a:p>
        </p:txBody>
      </p:sp>
    </p:spTree>
    <p:extLst>
      <p:ext uri="{BB962C8B-B14F-4D97-AF65-F5344CB8AC3E}">
        <p14:creationId xmlns:p14="http://schemas.microsoft.com/office/powerpoint/2010/main" val="409450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lstStyle/>
          <a:p>
            <a:r>
              <a:rPr lang="en-US" dirty="0"/>
              <a:t>Indoor/location specific orientation </a:t>
            </a:r>
          </a:p>
        </p:txBody>
      </p:sp>
      <p:sp>
        <p:nvSpPr>
          <p:cNvPr id="3" name="Content Placeholder 2">
            <a:extLst>
              <a:ext uri="{FF2B5EF4-FFF2-40B4-BE49-F238E27FC236}">
                <a16:creationId xmlns:a16="http://schemas.microsoft.com/office/drawing/2014/main" id="{9CF4D168-01D8-C148-8FC2-7E26C6B54254}"/>
              </a:ext>
            </a:extLst>
          </p:cNvPr>
          <p:cNvSpPr>
            <a:spLocks noGrp="1"/>
          </p:cNvSpPr>
          <p:nvPr>
            <p:ph idx="1"/>
          </p:nvPr>
        </p:nvSpPr>
        <p:spPr>
          <a:xfrm>
            <a:off x="685800" y="1719470"/>
            <a:ext cx="10820400" cy="4499215"/>
          </a:xfrm>
        </p:spPr>
        <p:txBody>
          <a:bodyPr/>
          <a:lstStyle/>
          <a:p>
            <a:pPr marL="0" indent="0">
              <a:buNone/>
            </a:pPr>
            <a:endParaRPr lang="en-US" sz="2800" b="1" dirty="0"/>
          </a:p>
          <a:p>
            <a:r>
              <a:rPr lang="en-US" dirty="0"/>
              <a:t>Clew</a:t>
            </a:r>
          </a:p>
          <a:p>
            <a:r>
              <a:rPr lang="en-US" dirty="0"/>
              <a:t>Lost on Campus </a:t>
            </a:r>
          </a:p>
        </p:txBody>
      </p:sp>
    </p:spTree>
    <p:extLst>
      <p:ext uri="{BB962C8B-B14F-4D97-AF65-F5344CB8AC3E}">
        <p14:creationId xmlns:p14="http://schemas.microsoft.com/office/powerpoint/2010/main" val="27708081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lstStyle/>
          <a:p>
            <a:r>
              <a:rPr lang="en-US" dirty="0"/>
              <a:t>Indoor/location specific orientation </a:t>
            </a:r>
          </a:p>
        </p:txBody>
      </p:sp>
      <p:sp>
        <p:nvSpPr>
          <p:cNvPr id="3" name="Content Placeholder 2">
            <a:extLst>
              <a:ext uri="{FF2B5EF4-FFF2-40B4-BE49-F238E27FC236}">
                <a16:creationId xmlns:a16="http://schemas.microsoft.com/office/drawing/2014/main" id="{9CF4D168-01D8-C148-8FC2-7E26C6B54254}"/>
              </a:ext>
            </a:extLst>
          </p:cNvPr>
          <p:cNvSpPr>
            <a:spLocks noGrp="1"/>
          </p:cNvSpPr>
          <p:nvPr>
            <p:ph idx="1"/>
          </p:nvPr>
        </p:nvSpPr>
        <p:spPr>
          <a:xfrm>
            <a:off x="685800" y="1719470"/>
            <a:ext cx="10820400" cy="4499215"/>
          </a:xfrm>
        </p:spPr>
        <p:txBody>
          <a:bodyPr/>
          <a:lstStyle/>
          <a:p>
            <a:pPr marL="0" indent="0">
              <a:buNone/>
            </a:pPr>
            <a:endParaRPr lang="en-US" sz="2800" b="1" dirty="0"/>
          </a:p>
          <a:p>
            <a:r>
              <a:rPr lang="en-US" dirty="0"/>
              <a:t>Clew</a:t>
            </a:r>
          </a:p>
          <a:p>
            <a:r>
              <a:rPr lang="en-US" dirty="0"/>
              <a:t>Lost on Campus </a:t>
            </a:r>
          </a:p>
        </p:txBody>
      </p:sp>
    </p:spTree>
    <p:extLst>
      <p:ext uri="{BB962C8B-B14F-4D97-AF65-F5344CB8AC3E}">
        <p14:creationId xmlns:p14="http://schemas.microsoft.com/office/powerpoint/2010/main" val="2110119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lstStyle/>
          <a:p>
            <a:r>
              <a:rPr lang="en-US" dirty="0"/>
              <a:t>Assessment </a:t>
            </a:r>
          </a:p>
        </p:txBody>
      </p:sp>
      <p:sp>
        <p:nvSpPr>
          <p:cNvPr id="3" name="Content Placeholder 2">
            <a:extLst>
              <a:ext uri="{FF2B5EF4-FFF2-40B4-BE49-F238E27FC236}">
                <a16:creationId xmlns:a16="http://schemas.microsoft.com/office/drawing/2014/main" id="{9CF4D168-01D8-C148-8FC2-7E26C6B54254}"/>
              </a:ext>
            </a:extLst>
          </p:cNvPr>
          <p:cNvSpPr>
            <a:spLocks noGrp="1"/>
          </p:cNvSpPr>
          <p:nvPr>
            <p:ph idx="1"/>
          </p:nvPr>
        </p:nvSpPr>
        <p:spPr>
          <a:xfrm>
            <a:off x="685800" y="1719470"/>
            <a:ext cx="10820400" cy="4499215"/>
          </a:xfrm>
        </p:spPr>
        <p:txBody>
          <a:bodyPr>
            <a:normAutofit/>
          </a:bodyPr>
          <a:lstStyle/>
          <a:p>
            <a:r>
              <a:rPr lang="en-US" dirty="0"/>
              <a:t>Current mobility skills: including use of primary aid (cane or dog guide),understanding of the physical environment, ability to attend to environmental information, ability to remain on task and avoid distractions</a:t>
            </a:r>
          </a:p>
          <a:p>
            <a:r>
              <a:rPr lang="en-US" dirty="0"/>
              <a:t>Level of functional vision</a:t>
            </a:r>
          </a:p>
          <a:p>
            <a:r>
              <a:rPr lang="en-US" dirty="0"/>
              <a:t>What is the goal? </a:t>
            </a:r>
          </a:p>
          <a:p>
            <a:r>
              <a:rPr lang="en-US" dirty="0"/>
              <a:t>How will the technology assist the persons travel?  </a:t>
            </a:r>
          </a:p>
          <a:p>
            <a:r>
              <a:rPr lang="en-US" dirty="0"/>
              <a:t>Ability to independently access the iPhone (provide this training or refer to ATS if required</a:t>
            </a:r>
          </a:p>
          <a:p>
            <a:r>
              <a:rPr lang="en-US" dirty="0"/>
              <a:t>Intellectual capacity/ comprehension </a:t>
            </a:r>
          </a:p>
          <a:p>
            <a:endParaRPr lang="en-US" dirty="0"/>
          </a:p>
          <a:p>
            <a:endParaRPr lang="en-US" dirty="0"/>
          </a:p>
        </p:txBody>
      </p:sp>
    </p:spTree>
    <p:extLst>
      <p:ext uri="{BB962C8B-B14F-4D97-AF65-F5344CB8AC3E}">
        <p14:creationId xmlns:p14="http://schemas.microsoft.com/office/powerpoint/2010/main" val="3203342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lstStyle/>
          <a:p>
            <a:r>
              <a:rPr lang="en-US" dirty="0"/>
              <a:t>iPhone accessibility  </a:t>
            </a:r>
          </a:p>
        </p:txBody>
      </p:sp>
      <p:sp>
        <p:nvSpPr>
          <p:cNvPr id="3" name="Content Placeholder 2">
            <a:extLst>
              <a:ext uri="{FF2B5EF4-FFF2-40B4-BE49-F238E27FC236}">
                <a16:creationId xmlns:a16="http://schemas.microsoft.com/office/drawing/2014/main" id="{9CF4D168-01D8-C148-8FC2-7E26C6B54254}"/>
              </a:ext>
            </a:extLst>
          </p:cNvPr>
          <p:cNvSpPr>
            <a:spLocks noGrp="1"/>
          </p:cNvSpPr>
          <p:nvPr>
            <p:ph idx="1"/>
          </p:nvPr>
        </p:nvSpPr>
        <p:spPr>
          <a:xfrm>
            <a:off x="685800" y="1719470"/>
            <a:ext cx="10820400" cy="4499215"/>
          </a:xfrm>
        </p:spPr>
        <p:txBody>
          <a:bodyPr/>
          <a:lstStyle/>
          <a:p>
            <a:pPr marL="0" indent="0">
              <a:buNone/>
            </a:pPr>
            <a:endParaRPr lang="en-US" dirty="0"/>
          </a:p>
          <a:p>
            <a:pPr marL="0" indent="0">
              <a:buNone/>
            </a:pPr>
            <a:r>
              <a:rPr lang="en-US" dirty="0"/>
              <a:t>Before recommending apps it is important to know if the client will be using zoom or voice over to access their phone. </a:t>
            </a:r>
          </a:p>
          <a:p>
            <a:pPr marL="0" indent="0">
              <a:buNone/>
            </a:pPr>
            <a:endParaRPr lang="en-US" dirty="0"/>
          </a:p>
          <a:p>
            <a:pPr marL="0" indent="0">
              <a:buNone/>
            </a:pPr>
            <a:r>
              <a:rPr lang="en-US" dirty="0"/>
              <a:t>Some apps are not accessible with voice over</a:t>
            </a:r>
          </a:p>
          <a:p>
            <a:pPr marL="0" indent="0">
              <a:buNone/>
            </a:pPr>
            <a:endParaRPr lang="en-US" dirty="0"/>
          </a:p>
          <a:p>
            <a:pPr marL="0" indent="0">
              <a:buNone/>
            </a:pPr>
            <a:r>
              <a:rPr lang="en-US" dirty="0"/>
              <a:t>Best practice: O&amp;M knows how to access the apps recommend with both zoom and voice over</a:t>
            </a:r>
          </a:p>
        </p:txBody>
      </p:sp>
    </p:spTree>
    <p:extLst>
      <p:ext uri="{BB962C8B-B14F-4D97-AF65-F5344CB8AC3E}">
        <p14:creationId xmlns:p14="http://schemas.microsoft.com/office/powerpoint/2010/main" val="3023497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normAutofit/>
          </a:bodyPr>
          <a:lstStyle/>
          <a:p>
            <a:r>
              <a:rPr lang="en-US" dirty="0"/>
              <a:t>iPhone accessibility</a:t>
            </a:r>
            <a:br>
              <a:rPr lang="en-US" dirty="0"/>
            </a:br>
            <a:r>
              <a:rPr lang="en-US" dirty="0"/>
              <a:t>Zoom  </a:t>
            </a:r>
          </a:p>
        </p:txBody>
      </p:sp>
      <p:sp>
        <p:nvSpPr>
          <p:cNvPr id="3" name="Content Placeholder 2">
            <a:extLst>
              <a:ext uri="{FF2B5EF4-FFF2-40B4-BE49-F238E27FC236}">
                <a16:creationId xmlns:a16="http://schemas.microsoft.com/office/drawing/2014/main" id="{9CF4D168-01D8-C148-8FC2-7E26C6B54254}"/>
              </a:ext>
            </a:extLst>
          </p:cNvPr>
          <p:cNvSpPr>
            <a:spLocks noGrp="1"/>
          </p:cNvSpPr>
          <p:nvPr>
            <p:ph idx="1"/>
          </p:nvPr>
        </p:nvSpPr>
        <p:spPr>
          <a:xfrm>
            <a:off x="685800" y="1719470"/>
            <a:ext cx="10820400" cy="4499215"/>
          </a:xfrm>
        </p:spPr>
        <p:txBody>
          <a:bodyPr>
            <a:normAutofit fontScale="92500" lnSpcReduction="20000"/>
          </a:bodyPr>
          <a:lstStyle/>
          <a:p>
            <a:pPr marL="0" indent="0">
              <a:buNone/>
            </a:pPr>
            <a:endParaRPr lang="en-US" dirty="0"/>
          </a:p>
          <a:p>
            <a:pPr marL="0" indent="0">
              <a:buNone/>
            </a:pPr>
            <a:endParaRPr lang="en-US" dirty="0"/>
          </a:p>
          <a:p>
            <a:pPr marL="0" indent="0">
              <a:buNone/>
            </a:pPr>
            <a:r>
              <a:rPr lang="en-US" dirty="0"/>
              <a:t>Turn on by going to: Settings. Accessibility, zoom, turn on, scroll down to zoom region and select </a:t>
            </a:r>
            <a:r>
              <a:rPr lang="en-US" dirty="0" err="1"/>
              <a:t>prefred</a:t>
            </a:r>
            <a:r>
              <a:rPr lang="en-US" dirty="0"/>
              <a:t> zoom region </a:t>
            </a:r>
          </a:p>
          <a:p>
            <a:pPr marL="0" indent="0">
              <a:buNone/>
            </a:pPr>
            <a:endParaRPr lang="en-US" dirty="0"/>
          </a:p>
          <a:p>
            <a:pPr marL="0" indent="0">
              <a:buNone/>
            </a:pPr>
            <a:r>
              <a:rPr lang="en-US" dirty="0"/>
              <a:t>GESTRURES</a:t>
            </a:r>
          </a:p>
          <a:p>
            <a:pPr marL="0" indent="0">
              <a:buNone/>
            </a:pPr>
            <a:r>
              <a:rPr lang="en-US" dirty="0"/>
              <a:t>Zoom is then turned on and off by double tapping the screen with 3 fingers</a:t>
            </a:r>
          </a:p>
          <a:p>
            <a:pPr marL="0" indent="0">
              <a:buNone/>
            </a:pPr>
            <a:endParaRPr lang="en-US" dirty="0"/>
          </a:p>
          <a:p>
            <a:pPr marL="0" indent="0">
              <a:buNone/>
            </a:pPr>
            <a:r>
              <a:rPr lang="en-US" dirty="0"/>
              <a:t>Level of zoom can be changed by double tapping with 3 finders and leaving your fingers on the screen on the second tap. You can then move your 3 fingers up and down to set the level of zoom</a:t>
            </a:r>
          </a:p>
          <a:p>
            <a:pPr marL="0" indent="0">
              <a:buNone/>
            </a:pPr>
            <a:endParaRPr lang="en-US" dirty="0"/>
          </a:p>
          <a:p>
            <a:pPr marL="0" indent="0">
              <a:buNone/>
            </a:pPr>
            <a:r>
              <a:rPr lang="en-US" dirty="0"/>
              <a:t>ZOOM CONTROLLER </a:t>
            </a:r>
          </a:p>
          <a:p>
            <a:pPr marL="0" indent="0">
              <a:buNone/>
            </a:pPr>
            <a:r>
              <a:rPr lang="en-US" dirty="0"/>
              <a:t>Settings, Accessibility, Zoom, select Zoom Controller </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547479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normAutofit/>
          </a:bodyPr>
          <a:lstStyle/>
          <a:p>
            <a:r>
              <a:rPr lang="en-US" dirty="0"/>
              <a:t>iPhone accessibility</a:t>
            </a:r>
            <a:br>
              <a:rPr lang="en-US" dirty="0"/>
            </a:br>
            <a:r>
              <a:rPr lang="en-US" dirty="0"/>
              <a:t>voice over   </a:t>
            </a:r>
          </a:p>
        </p:txBody>
      </p:sp>
      <p:sp>
        <p:nvSpPr>
          <p:cNvPr id="5" name="Content Placeholder 4">
            <a:extLst>
              <a:ext uri="{FF2B5EF4-FFF2-40B4-BE49-F238E27FC236}">
                <a16:creationId xmlns:a16="http://schemas.microsoft.com/office/drawing/2014/main" id="{BCDA2B33-C802-C54F-B9D0-D0AB97848510}"/>
              </a:ext>
            </a:extLst>
          </p:cNvPr>
          <p:cNvSpPr>
            <a:spLocks noGrp="1"/>
          </p:cNvSpPr>
          <p:nvPr>
            <p:ph idx="1"/>
          </p:nvPr>
        </p:nvSpPr>
        <p:spPr/>
        <p:txBody>
          <a:bodyPr/>
          <a:lstStyle/>
          <a:p>
            <a:endParaRPr lang="en-US" dirty="0"/>
          </a:p>
          <a:p>
            <a:pPr marL="0" indent="0">
              <a:buNone/>
            </a:pPr>
            <a:r>
              <a:rPr lang="en-US" dirty="0"/>
              <a:t>To turn on voice over: settings, general, accessibility, voice over and turn on.</a:t>
            </a:r>
          </a:p>
          <a:p>
            <a:endParaRPr lang="en-US" dirty="0"/>
          </a:p>
          <a:p>
            <a:pPr marL="0" indent="0">
              <a:buNone/>
            </a:pPr>
            <a:r>
              <a:rPr lang="en-US" dirty="0"/>
              <a:t>It is also useful to scroll down to the bottom of the accessibility screen to </a:t>
            </a:r>
            <a:r>
              <a:rPr lang="en-US" b="1" dirty="0"/>
              <a:t>‘</a:t>
            </a:r>
            <a:r>
              <a:rPr lang="en-US" b="1" dirty="0" err="1"/>
              <a:t>Acccessibility</a:t>
            </a:r>
            <a:r>
              <a:rPr lang="en-US" b="1" dirty="0"/>
              <a:t> shortcut’ </a:t>
            </a:r>
            <a:r>
              <a:rPr lang="en-US" dirty="0"/>
              <a:t>and set it to voice over. This means voice over can be turned on and off by triple tapping the home button (iPhone 8 and below) or triple tapping the side button (iPhone X and beyond)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444661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normAutofit/>
          </a:bodyPr>
          <a:lstStyle/>
          <a:p>
            <a:r>
              <a:rPr lang="en-US" dirty="0"/>
              <a:t>iPhone </a:t>
            </a:r>
            <a:r>
              <a:rPr lang="en-US" dirty="0" err="1"/>
              <a:t>accessability</a:t>
            </a:r>
            <a:br>
              <a:rPr lang="en-US" dirty="0"/>
            </a:br>
            <a:r>
              <a:rPr lang="en-US" dirty="0"/>
              <a:t>voice over gestured    </a:t>
            </a:r>
          </a:p>
        </p:txBody>
      </p:sp>
      <p:sp>
        <p:nvSpPr>
          <p:cNvPr id="5" name="Content Placeholder 4">
            <a:extLst>
              <a:ext uri="{FF2B5EF4-FFF2-40B4-BE49-F238E27FC236}">
                <a16:creationId xmlns:a16="http://schemas.microsoft.com/office/drawing/2014/main" id="{BCDA2B33-C802-C54F-B9D0-D0AB97848510}"/>
              </a:ext>
            </a:extLst>
          </p:cNvPr>
          <p:cNvSpPr>
            <a:spLocks noGrp="1"/>
          </p:cNvSpPr>
          <p:nvPr>
            <p:ph idx="1"/>
          </p:nvPr>
        </p:nvSpPr>
        <p:spPr/>
        <p:txBody>
          <a:bodyPr/>
          <a:lstStyle/>
          <a:p>
            <a:pPr marL="0" indent="0">
              <a:buNone/>
            </a:pPr>
            <a:r>
              <a:rPr lang="en-US" dirty="0"/>
              <a:t>Go to apple support for a list of gestures </a:t>
            </a:r>
          </a:p>
          <a:p>
            <a:pPr marL="0" indent="0">
              <a:buNone/>
            </a:pPr>
            <a:r>
              <a:rPr lang="en-US" dirty="0">
                <a:hlinkClick r:id="rId2"/>
              </a:rPr>
              <a:t>https://support.apple.com/en-au/guide/iphone/iph3e2e2281/ios</a:t>
            </a:r>
            <a:r>
              <a:rPr lang="en-US" dirty="0"/>
              <a:t> </a:t>
            </a:r>
          </a:p>
          <a:p>
            <a:pPr marL="0" indent="0">
              <a:buNone/>
            </a:pPr>
            <a:endParaRPr lang="en-US" dirty="0"/>
          </a:p>
          <a:p>
            <a:pPr marL="0" indent="0">
              <a:buNone/>
            </a:pPr>
            <a:r>
              <a:rPr lang="en-US" b="1" dirty="0"/>
              <a:t>Most used gestures:</a:t>
            </a:r>
          </a:p>
          <a:p>
            <a:pPr marL="0" indent="0">
              <a:buNone/>
            </a:pPr>
            <a:r>
              <a:rPr lang="en-US" dirty="0"/>
              <a:t>Speak an item		Tap once with one finger </a:t>
            </a:r>
          </a:p>
          <a:p>
            <a:pPr marL="0" indent="0">
              <a:buNone/>
            </a:pPr>
            <a:r>
              <a:rPr lang="en-US" dirty="0"/>
              <a:t>Select an item		Dupable tap with one finger</a:t>
            </a:r>
          </a:p>
          <a:p>
            <a:pPr marL="0" indent="0">
              <a:buNone/>
            </a:pPr>
            <a:r>
              <a:rPr lang="en-US" dirty="0"/>
              <a:t>Select next item		Swipe right</a:t>
            </a:r>
          </a:p>
          <a:p>
            <a:pPr marL="0" indent="0">
              <a:buNone/>
            </a:pPr>
            <a:r>
              <a:rPr lang="en-US" dirty="0"/>
              <a:t>Select previous item		Swipe left </a:t>
            </a:r>
          </a:p>
          <a:p>
            <a:pPr marL="0" indent="0">
              <a:buNone/>
            </a:pPr>
            <a:r>
              <a:rPr lang="en-US" dirty="0"/>
              <a:t>Select first item on screen	For finger tap near top of screen </a:t>
            </a:r>
          </a:p>
        </p:txBody>
      </p:sp>
    </p:spTree>
    <p:extLst>
      <p:ext uri="{BB962C8B-B14F-4D97-AF65-F5344CB8AC3E}">
        <p14:creationId xmlns:p14="http://schemas.microsoft.com/office/powerpoint/2010/main" val="4036626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normAutofit fontScale="90000"/>
          </a:bodyPr>
          <a:lstStyle/>
          <a:p>
            <a:r>
              <a:rPr lang="en-US" dirty="0"/>
              <a:t>iPhone accessibility</a:t>
            </a:r>
            <a:br>
              <a:rPr lang="en-US" dirty="0"/>
            </a:br>
            <a:r>
              <a:rPr lang="en-US" dirty="0"/>
              <a:t>voice over gestured continued     </a:t>
            </a:r>
          </a:p>
        </p:txBody>
      </p:sp>
      <p:sp>
        <p:nvSpPr>
          <p:cNvPr id="5" name="Content Placeholder 4">
            <a:extLst>
              <a:ext uri="{FF2B5EF4-FFF2-40B4-BE49-F238E27FC236}">
                <a16:creationId xmlns:a16="http://schemas.microsoft.com/office/drawing/2014/main" id="{BCDA2B33-C802-C54F-B9D0-D0AB97848510}"/>
              </a:ext>
            </a:extLst>
          </p:cNvPr>
          <p:cNvSpPr>
            <a:spLocks noGrp="1"/>
          </p:cNvSpPr>
          <p:nvPr>
            <p:ph idx="1"/>
          </p:nvPr>
        </p:nvSpPr>
        <p:spPr/>
        <p:txBody>
          <a:bodyPr/>
          <a:lstStyle/>
          <a:p>
            <a:pPr marL="0" indent="0">
              <a:buNone/>
            </a:pPr>
            <a:r>
              <a:rPr lang="en-US" b="1" dirty="0"/>
              <a:t>Speak entire screen from top		Swipe up with two fingers</a:t>
            </a:r>
          </a:p>
          <a:p>
            <a:pPr marL="0" indent="0">
              <a:buNone/>
            </a:pPr>
            <a:r>
              <a:rPr lang="en-US" b="1" dirty="0"/>
              <a:t>Speak </a:t>
            </a:r>
            <a:r>
              <a:rPr lang="en-US" b="1" dirty="0" err="1"/>
              <a:t>entrie</a:t>
            </a:r>
            <a:r>
              <a:rPr lang="en-US" b="1" dirty="0"/>
              <a:t> screen from selected item	Swipe down with two fingers </a:t>
            </a:r>
          </a:p>
          <a:p>
            <a:pPr marL="0" indent="0">
              <a:buNone/>
            </a:pPr>
            <a:r>
              <a:rPr lang="en-US" b="1" dirty="0"/>
              <a:t>Pause speaking:				Tap once with two fingers </a:t>
            </a:r>
          </a:p>
          <a:p>
            <a:pPr marL="0" indent="0">
              <a:buNone/>
            </a:pPr>
            <a:r>
              <a:rPr lang="en-US" b="1" dirty="0"/>
              <a:t>Scroll up one page				Three finger swipe down</a:t>
            </a:r>
          </a:p>
          <a:p>
            <a:pPr marL="0" indent="0">
              <a:buNone/>
            </a:pPr>
            <a:r>
              <a:rPr lang="en-US" b="1" dirty="0"/>
              <a:t>Scroll down one page			Three finger swipe up</a:t>
            </a:r>
          </a:p>
          <a:p>
            <a:pPr marL="0" indent="0">
              <a:buNone/>
            </a:pPr>
            <a:r>
              <a:rPr lang="en-US" b="1" dirty="0"/>
              <a:t>Scroll right one page			Three finger swipe left</a:t>
            </a:r>
          </a:p>
          <a:p>
            <a:pPr marL="0" indent="0">
              <a:buNone/>
            </a:pPr>
            <a:r>
              <a:rPr lang="en-US" b="1" dirty="0"/>
              <a:t>Scroll left one page				Three finger swipe right</a:t>
            </a:r>
          </a:p>
          <a:p>
            <a:pPr marL="0" indent="0">
              <a:buNone/>
            </a:pPr>
            <a:r>
              <a:rPr lang="en-US" b="1" dirty="0"/>
              <a:t>Turn screen curtain on/off			Three finger triple tap</a:t>
            </a:r>
          </a:p>
          <a:p>
            <a:pPr marL="0" indent="0">
              <a:buNone/>
            </a:pPr>
            <a:r>
              <a:rPr lang="en-US" b="1" dirty="0"/>
              <a:t>Open rotor					Two finger rotation like a dial</a:t>
            </a:r>
            <a:endParaRPr lang="en-US" dirty="0"/>
          </a:p>
        </p:txBody>
      </p:sp>
    </p:spTree>
    <p:extLst>
      <p:ext uri="{BB962C8B-B14F-4D97-AF65-F5344CB8AC3E}">
        <p14:creationId xmlns:p14="http://schemas.microsoft.com/office/powerpoint/2010/main" val="1143017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lstStyle/>
          <a:p>
            <a:r>
              <a:rPr lang="en-US" dirty="0"/>
              <a:t>Telehealth- setting up zoom</a:t>
            </a:r>
          </a:p>
        </p:txBody>
      </p:sp>
      <p:sp>
        <p:nvSpPr>
          <p:cNvPr id="3" name="Content Placeholder 2">
            <a:extLst>
              <a:ext uri="{FF2B5EF4-FFF2-40B4-BE49-F238E27FC236}">
                <a16:creationId xmlns:a16="http://schemas.microsoft.com/office/drawing/2014/main" id="{9CF4D168-01D8-C148-8FC2-7E26C6B54254}"/>
              </a:ext>
            </a:extLst>
          </p:cNvPr>
          <p:cNvSpPr>
            <a:spLocks noGrp="1"/>
          </p:cNvSpPr>
          <p:nvPr>
            <p:ph idx="1"/>
          </p:nvPr>
        </p:nvSpPr>
        <p:spPr/>
        <p:txBody>
          <a:bodyPr/>
          <a:lstStyle/>
          <a:p>
            <a:r>
              <a:rPr lang="en-US" dirty="0"/>
              <a:t>This is best down by going to the apps store yourself and sharing the link with the client’s mobile number which will allow them to press the link and will take them to the app store. </a:t>
            </a:r>
          </a:p>
          <a:p>
            <a:r>
              <a:rPr lang="en-US" dirty="0"/>
              <a:t>Once downloaded spend time with the client over the phone to discuss the layout of the app with zoom or voiceover. </a:t>
            </a:r>
          </a:p>
          <a:p>
            <a:r>
              <a:rPr lang="en-US" dirty="0"/>
              <a:t>Go to join a meeting, allow iPhone to access camera and speaker and then join with internet audio</a:t>
            </a:r>
          </a:p>
          <a:p>
            <a:r>
              <a:rPr lang="en-US" dirty="0"/>
              <a:t>Once in the meeting discuss the layout of the meeting screen with the client and different options</a:t>
            </a:r>
          </a:p>
        </p:txBody>
      </p:sp>
    </p:spTree>
    <p:extLst>
      <p:ext uri="{BB962C8B-B14F-4D97-AF65-F5344CB8AC3E}">
        <p14:creationId xmlns:p14="http://schemas.microsoft.com/office/powerpoint/2010/main" val="1044769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C8691-349C-6D47-95BD-C0A926C2E2F8}"/>
              </a:ext>
            </a:extLst>
          </p:cNvPr>
          <p:cNvSpPr>
            <a:spLocks noGrp="1"/>
          </p:cNvSpPr>
          <p:nvPr>
            <p:ph type="title"/>
          </p:nvPr>
        </p:nvSpPr>
        <p:spPr/>
        <p:txBody>
          <a:bodyPr/>
          <a:lstStyle/>
          <a:p>
            <a:r>
              <a:rPr lang="en-US" dirty="0"/>
              <a:t>Sharing zoom screen</a:t>
            </a:r>
          </a:p>
        </p:txBody>
      </p:sp>
      <p:sp>
        <p:nvSpPr>
          <p:cNvPr id="3" name="Content Placeholder 2">
            <a:extLst>
              <a:ext uri="{FF2B5EF4-FFF2-40B4-BE49-F238E27FC236}">
                <a16:creationId xmlns:a16="http://schemas.microsoft.com/office/drawing/2014/main" id="{9CF4D168-01D8-C148-8FC2-7E26C6B54254}"/>
              </a:ext>
            </a:extLst>
          </p:cNvPr>
          <p:cNvSpPr>
            <a:spLocks noGrp="1"/>
          </p:cNvSpPr>
          <p:nvPr>
            <p:ph idx="1"/>
          </p:nvPr>
        </p:nvSpPr>
        <p:spPr/>
        <p:txBody>
          <a:bodyPr>
            <a:normAutofit/>
          </a:bodyPr>
          <a:lstStyle/>
          <a:p>
            <a:pPr marL="0" indent="0">
              <a:buNone/>
            </a:pPr>
            <a:r>
              <a:rPr lang="en-US" b="1" dirty="0"/>
              <a:t>Share iPhone via computer </a:t>
            </a:r>
          </a:p>
          <a:p>
            <a:pPr marL="0" indent="0">
              <a:buNone/>
            </a:pPr>
            <a:r>
              <a:rPr lang="en-US" dirty="0"/>
              <a:t>Ensure computer and phone are connected the the </a:t>
            </a:r>
            <a:r>
              <a:rPr lang="en-US" b="1" dirty="0"/>
              <a:t>same WIFI </a:t>
            </a:r>
            <a:r>
              <a:rPr lang="en-US" dirty="0"/>
              <a:t>network </a:t>
            </a:r>
          </a:p>
          <a:p>
            <a:pPr marL="0" indent="0">
              <a:buNone/>
            </a:pPr>
            <a:r>
              <a:rPr lang="en-US" dirty="0"/>
              <a:t>Share screen, iPhone via Air Play then on your phone go to the control </a:t>
            </a:r>
            <a:r>
              <a:rPr lang="en-US" dirty="0" err="1"/>
              <a:t>centre</a:t>
            </a:r>
            <a:r>
              <a:rPr lang="en-US" dirty="0"/>
              <a:t> and select screen mirroring </a:t>
            </a:r>
          </a:p>
          <a:p>
            <a:pPr marL="0" indent="0">
              <a:buNone/>
            </a:pPr>
            <a:r>
              <a:rPr lang="en-US" dirty="0">
                <a:hlinkClick r:id="rId2"/>
              </a:rPr>
              <a:t>https://www.youtube.com/watch?v=GZaFs4e3t6c&amp;t=208s</a:t>
            </a:r>
            <a:r>
              <a:rPr lang="en-US" dirty="0"/>
              <a:t> </a:t>
            </a:r>
          </a:p>
          <a:p>
            <a:pPr marL="0" indent="0">
              <a:buNone/>
            </a:pPr>
            <a:endParaRPr lang="en-US" dirty="0"/>
          </a:p>
          <a:p>
            <a:pPr marL="0" indent="0">
              <a:buNone/>
            </a:pPr>
            <a:r>
              <a:rPr lang="en-US" b="1" dirty="0"/>
              <a:t>How to share via phone: </a:t>
            </a:r>
          </a:p>
          <a:p>
            <a:r>
              <a:rPr lang="en-US" dirty="0"/>
              <a:t>Once in the meeting go to:</a:t>
            </a:r>
          </a:p>
          <a:p>
            <a:r>
              <a:rPr lang="en-US" dirty="0"/>
              <a:t>Share content, screen, start broadcast </a:t>
            </a:r>
          </a:p>
        </p:txBody>
      </p:sp>
    </p:spTree>
    <p:extLst>
      <p:ext uri="{BB962C8B-B14F-4D97-AF65-F5344CB8AC3E}">
        <p14:creationId xmlns:p14="http://schemas.microsoft.com/office/powerpoint/2010/main" val="1126715276"/>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1931</TotalTime>
  <Words>845</Words>
  <Application>Microsoft Office PowerPoint</Application>
  <PresentationFormat>Widescreen</PresentationFormat>
  <Paragraphs>114</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Century Gothic</vt:lpstr>
      <vt:lpstr>Vapor Trail</vt:lpstr>
      <vt:lpstr>Orientation &amp; mobility apps for iPhone and telehealth </vt:lpstr>
      <vt:lpstr>Assessment </vt:lpstr>
      <vt:lpstr>iPhone accessibility  </vt:lpstr>
      <vt:lpstr>iPhone accessibility Zoom  </vt:lpstr>
      <vt:lpstr>iPhone accessibility voice over   </vt:lpstr>
      <vt:lpstr>iPhone accessability voice over gestured    </vt:lpstr>
      <vt:lpstr>iPhone accessibility voice over gestured continued     </vt:lpstr>
      <vt:lpstr>Telehealth- setting up zoom</vt:lpstr>
      <vt:lpstr>Sharing zoom screen</vt:lpstr>
      <vt:lpstr>Recording iphone screen </vt:lpstr>
      <vt:lpstr>Categories of apps </vt:lpstr>
      <vt:lpstr>Route planning apps  </vt:lpstr>
      <vt:lpstr>Gathering environmental information </vt:lpstr>
      <vt:lpstr> Video conferencing apps </vt:lpstr>
      <vt:lpstr>Indoor/location specific orientation </vt:lpstr>
      <vt:lpstr>Indoor/location specific orientation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Orientation &amp; mobility apps for iphone</dc:title>
  <dc:creator>Jemima Blackley</dc:creator>
  <cp:lastModifiedBy>James Barrett-Lennard</cp:lastModifiedBy>
  <cp:revision>16</cp:revision>
  <dcterms:created xsi:type="dcterms:W3CDTF">2020-03-25T21:26:07Z</dcterms:created>
  <dcterms:modified xsi:type="dcterms:W3CDTF">2021-08-30T11:55:31Z</dcterms:modified>
</cp:coreProperties>
</file>