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446" r:id="rId4"/>
    <p:sldId id="447" r:id="rId5"/>
    <p:sldId id="258" r:id="rId6"/>
    <p:sldId id="259" r:id="rId7"/>
    <p:sldId id="289" r:id="rId8"/>
    <p:sldId id="288" r:id="rId9"/>
    <p:sldId id="274" r:id="rId10"/>
    <p:sldId id="260" r:id="rId11"/>
    <p:sldId id="269" r:id="rId12"/>
    <p:sldId id="441" r:id="rId13"/>
    <p:sldId id="261" r:id="rId14"/>
    <p:sldId id="262" r:id="rId15"/>
    <p:sldId id="263" r:id="rId16"/>
    <p:sldId id="264" r:id="rId17"/>
    <p:sldId id="442" r:id="rId18"/>
    <p:sldId id="4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FA636-606C-44A6-9F11-0FBB97C41B84}" v="30" dt="2025-08-18T03:30:11.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451" autoAdjust="0"/>
  </p:normalViewPr>
  <p:slideViewPr>
    <p:cSldViewPr snapToGrid="0">
      <p:cViewPr varScale="1">
        <p:scale>
          <a:sx n="41" d="100"/>
          <a:sy n="41" d="100"/>
        </p:scale>
        <p:origin x="1628" y="2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Reynolds" userId="0a43d4f8-0273-4e1a-af6f-3c6ffe4f2eb1" providerId="ADAL" clId="{0F1FA636-606C-44A6-9F11-0FBB97C41B84}"/>
    <pc:docChg chg="undo custSel addSld delSld modSld sldOrd">
      <pc:chgData name="Angela Reynolds" userId="0a43d4f8-0273-4e1a-af6f-3c6ffe4f2eb1" providerId="ADAL" clId="{0F1FA636-606C-44A6-9F11-0FBB97C41B84}" dt="2025-08-18T04:03:09.833" v="3191" actId="20577"/>
      <pc:docMkLst>
        <pc:docMk/>
      </pc:docMkLst>
      <pc:sldChg chg="modSp mod modNotesTx">
        <pc:chgData name="Angela Reynolds" userId="0a43d4f8-0273-4e1a-af6f-3c6ffe4f2eb1" providerId="ADAL" clId="{0F1FA636-606C-44A6-9F11-0FBB97C41B84}" dt="2025-08-17T11:44:08.762" v="2924" actId="20577"/>
        <pc:sldMkLst>
          <pc:docMk/>
          <pc:sldMk cId="2968901824" sldId="256"/>
        </pc:sldMkLst>
        <pc:spChg chg="mod">
          <ac:chgData name="Angela Reynolds" userId="0a43d4f8-0273-4e1a-af6f-3c6ffe4f2eb1" providerId="ADAL" clId="{0F1FA636-606C-44A6-9F11-0FBB97C41B84}" dt="2025-08-17T09:45:15.027" v="49" actId="20577"/>
          <ac:spMkLst>
            <pc:docMk/>
            <pc:sldMk cId="2968901824" sldId="256"/>
            <ac:spMk id="3" creationId="{29E81FEF-F43D-052A-4DF9-A68CD31302EE}"/>
          </ac:spMkLst>
        </pc:spChg>
      </pc:sldChg>
      <pc:sldChg chg="addSp modSp mod">
        <pc:chgData name="Angela Reynolds" userId="0a43d4f8-0273-4e1a-af6f-3c6ffe4f2eb1" providerId="ADAL" clId="{0F1FA636-606C-44A6-9F11-0FBB97C41B84}" dt="2025-08-17T11:44:23.221" v="2925" actId="1076"/>
        <pc:sldMkLst>
          <pc:docMk/>
          <pc:sldMk cId="3825300976" sldId="257"/>
        </pc:sldMkLst>
        <pc:spChg chg="mod">
          <ac:chgData name="Angela Reynolds" userId="0a43d4f8-0273-4e1a-af6f-3c6ffe4f2eb1" providerId="ADAL" clId="{0F1FA636-606C-44A6-9F11-0FBB97C41B84}" dt="2025-08-17T09:47:33.952" v="78" actId="14100"/>
          <ac:spMkLst>
            <pc:docMk/>
            <pc:sldMk cId="3825300976" sldId="257"/>
            <ac:spMk id="2" creationId="{B799364B-44A6-BB67-4122-63E21975112E}"/>
          </ac:spMkLst>
        </pc:spChg>
        <pc:spChg chg="mod">
          <ac:chgData name="Angela Reynolds" userId="0a43d4f8-0273-4e1a-af6f-3c6ffe4f2eb1" providerId="ADAL" clId="{0F1FA636-606C-44A6-9F11-0FBB97C41B84}" dt="2025-08-17T10:21:22.098" v="361" actId="20577"/>
          <ac:spMkLst>
            <pc:docMk/>
            <pc:sldMk cId="3825300976" sldId="257"/>
            <ac:spMk id="3" creationId="{DEB00AAC-BCD5-0F32-980F-6BC73F37A421}"/>
          </ac:spMkLst>
        </pc:spChg>
        <pc:picChg chg="add mod">
          <ac:chgData name="Angela Reynolds" userId="0a43d4f8-0273-4e1a-af6f-3c6ffe4f2eb1" providerId="ADAL" clId="{0F1FA636-606C-44A6-9F11-0FBB97C41B84}" dt="2025-08-17T10:22:34.953" v="369" actId="14100"/>
          <ac:picMkLst>
            <pc:docMk/>
            <pc:sldMk cId="3825300976" sldId="257"/>
            <ac:picMk id="5" creationId="{DB43431D-CFAF-F4D7-7746-690941D60DDE}"/>
          </ac:picMkLst>
        </pc:picChg>
        <pc:picChg chg="add mod">
          <ac:chgData name="Angela Reynolds" userId="0a43d4f8-0273-4e1a-af6f-3c6ffe4f2eb1" providerId="ADAL" clId="{0F1FA636-606C-44A6-9F11-0FBB97C41B84}" dt="2025-08-17T10:22:30.010" v="368" actId="14100"/>
          <ac:picMkLst>
            <pc:docMk/>
            <pc:sldMk cId="3825300976" sldId="257"/>
            <ac:picMk id="7" creationId="{48C9F8FF-374D-BDF9-3D21-9C5AC3940748}"/>
          </ac:picMkLst>
        </pc:picChg>
        <pc:picChg chg="add mod">
          <ac:chgData name="Angela Reynolds" userId="0a43d4f8-0273-4e1a-af6f-3c6ffe4f2eb1" providerId="ADAL" clId="{0F1FA636-606C-44A6-9F11-0FBB97C41B84}" dt="2025-08-17T10:22:41.026" v="370" actId="14100"/>
          <ac:picMkLst>
            <pc:docMk/>
            <pc:sldMk cId="3825300976" sldId="257"/>
            <ac:picMk id="9" creationId="{FFF5A2EF-295A-B4E1-D960-80CFC62C8250}"/>
          </ac:picMkLst>
        </pc:picChg>
        <pc:picChg chg="add mod">
          <ac:chgData name="Angela Reynolds" userId="0a43d4f8-0273-4e1a-af6f-3c6ffe4f2eb1" providerId="ADAL" clId="{0F1FA636-606C-44A6-9F11-0FBB97C41B84}" dt="2025-08-17T11:44:23.221" v="2925" actId="1076"/>
          <ac:picMkLst>
            <pc:docMk/>
            <pc:sldMk cId="3825300976" sldId="257"/>
            <ac:picMk id="11" creationId="{DBCABBB3-92F2-866A-F32E-080A83893C02}"/>
          </ac:picMkLst>
        </pc:picChg>
      </pc:sldChg>
      <pc:sldChg chg="addSp modSp mod">
        <pc:chgData name="Angela Reynolds" userId="0a43d4f8-0273-4e1a-af6f-3c6ffe4f2eb1" providerId="ADAL" clId="{0F1FA636-606C-44A6-9F11-0FBB97C41B84}" dt="2025-08-17T11:26:56.734" v="2326" actId="14100"/>
        <pc:sldMkLst>
          <pc:docMk/>
          <pc:sldMk cId="823042552" sldId="258"/>
        </pc:sldMkLst>
        <pc:spChg chg="add mod">
          <ac:chgData name="Angela Reynolds" userId="0a43d4f8-0273-4e1a-af6f-3c6ffe4f2eb1" providerId="ADAL" clId="{0F1FA636-606C-44A6-9F11-0FBB97C41B84}" dt="2025-08-17T11:26:56.734" v="2326" actId="14100"/>
          <ac:spMkLst>
            <pc:docMk/>
            <pc:sldMk cId="823042552" sldId="258"/>
            <ac:spMk id="2" creationId="{FB34B01F-D33D-CD41-3567-937248EA6818}"/>
          </ac:spMkLst>
        </pc:spChg>
        <pc:spChg chg="mod">
          <ac:chgData name="Angela Reynolds" userId="0a43d4f8-0273-4e1a-af6f-3c6ffe4f2eb1" providerId="ADAL" clId="{0F1FA636-606C-44A6-9F11-0FBB97C41B84}" dt="2025-08-17T10:23:37.693" v="375" actId="20577"/>
          <ac:spMkLst>
            <pc:docMk/>
            <pc:sldMk cId="823042552" sldId="258"/>
            <ac:spMk id="4" creationId="{5118E8F0-B4B2-0E04-76F1-DB5D948D4EE7}"/>
          </ac:spMkLst>
        </pc:spChg>
        <pc:spChg chg="mod">
          <ac:chgData name="Angela Reynolds" userId="0a43d4f8-0273-4e1a-af6f-3c6ffe4f2eb1" providerId="ADAL" clId="{0F1FA636-606C-44A6-9F11-0FBB97C41B84}" dt="2025-08-17T10:23:30.854" v="374" actId="255"/>
          <ac:spMkLst>
            <pc:docMk/>
            <pc:sldMk cId="823042552" sldId="258"/>
            <ac:spMk id="5" creationId="{D3B35453-8A0E-AD8F-FB63-CAA62920DC61}"/>
          </ac:spMkLst>
        </pc:spChg>
      </pc:sldChg>
      <pc:sldChg chg="modSp mod">
        <pc:chgData name="Angela Reynolds" userId="0a43d4f8-0273-4e1a-af6f-3c6ffe4f2eb1" providerId="ADAL" clId="{0F1FA636-606C-44A6-9F11-0FBB97C41B84}" dt="2025-08-17T11:27:39.097" v="2327" actId="122"/>
        <pc:sldMkLst>
          <pc:docMk/>
          <pc:sldMk cId="3872986147" sldId="259"/>
        </pc:sldMkLst>
        <pc:spChg chg="mod">
          <ac:chgData name="Angela Reynolds" userId="0a43d4f8-0273-4e1a-af6f-3c6ffe4f2eb1" providerId="ADAL" clId="{0F1FA636-606C-44A6-9F11-0FBB97C41B84}" dt="2025-08-17T09:47:50.422" v="89" actId="20577"/>
          <ac:spMkLst>
            <pc:docMk/>
            <pc:sldMk cId="3872986147" sldId="259"/>
            <ac:spMk id="3" creationId="{399B4772-516A-FAB3-BE3B-A2C43CE7CE0B}"/>
          </ac:spMkLst>
        </pc:spChg>
        <pc:spChg chg="mod">
          <ac:chgData name="Angela Reynolds" userId="0a43d4f8-0273-4e1a-af6f-3c6ffe4f2eb1" providerId="ADAL" clId="{0F1FA636-606C-44A6-9F11-0FBB97C41B84}" dt="2025-08-17T11:27:39.097" v="2327" actId="122"/>
          <ac:spMkLst>
            <pc:docMk/>
            <pc:sldMk cId="3872986147" sldId="259"/>
            <ac:spMk id="4" creationId="{4B31FCB7-611F-45E7-4114-0B242467BB6F}"/>
          </ac:spMkLst>
        </pc:spChg>
      </pc:sldChg>
      <pc:sldChg chg="addSp delSp modSp mod modNotesTx">
        <pc:chgData name="Angela Reynolds" userId="0a43d4f8-0273-4e1a-af6f-3c6ffe4f2eb1" providerId="ADAL" clId="{0F1FA636-606C-44A6-9F11-0FBB97C41B84}" dt="2025-08-17T10:27:07.560" v="730" actId="20577"/>
        <pc:sldMkLst>
          <pc:docMk/>
          <pc:sldMk cId="3573590192" sldId="260"/>
        </pc:sldMkLst>
        <pc:spChg chg="add del mod">
          <ac:chgData name="Angela Reynolds" userId="0a43d4f8-0273-4e1a-af6f-3c6ffe4f2eb1" providerId="ADAL" clId="{0F1FA636-606C-44A6-9F11-0FBB97C41B84}" dt="2025-08-17T09:49:43.753" v="132"/>
          <ac:spMkLst>
            <pc:docMk/>
            <pc:sldMk cId="3573590192" sldId="260"/>
            <ac:spMk id="2" creationId="{57304863-F24E-CADE-03A5-0C693E9378E6}"/>
          </ac:spMkLst>
        </pc:spChg>
        <pc:spChg chg="mod">
          <ac:chgData name="Angela Reynolds" userId="0a43d4f8-0273-4e1a-af6f-3c6ffe4f2eb1" providerId="ADAL" clId="{0F1FA636-606C-44A6-9F11-0FBB97C41B84}" dt="2025-08-17T09:48:04.930" v="95" actId="20577"/>
          <ac:spMkLst>
            <pc:docMk/>
            <pc:sldMk cId="3573590192" sldId="260"/>
            <ac:spMk id="3" creationId="{FAEDABDC-9111-0E7D-0E36-3C458856944F}"/>
          </ac:spMkLst>
        </pc:spChg>
        <pc:spChg chg="add mod">
          <ac:chgData name="Angela Reynolds" userId="0a43d4f8-0273-4e1a-af6f-3c6ffe4f2eb1" providerId="ADAL" clId="{0F1FA636-606C-44A6-9F11-0FBB97C41B84}" dt="2025-08-17T09:55:40.288" v="233" actId="14100"/>
          <ac:spMkLst>
            <pc:docMk/>
            <pc:sldMk cId="3573590192" sldId="260"/>
            <ac:spMk id="4" creationId="{69D26626-EF86-B1AC-60FD-862C073A6C7F}"/>
          </ac:spMkLst>
        </pc:spChg>
      </pc:sldChg>
      <pc:sldChg chg="addSp delSp modSp mod modNotesTx">
        <pc:chgData name="Angela Reynolds" userId="0a43d4f8-0273-4e1a-af6f-3c6ffe4f2eb1" providerId="ADAL" clId="{0F1FA636-606C-44A6-9F11-0FBB97C41B84}" dt="2025-08-17T10:46:29.210" v="2108" actId="20577"/>
        <pc:sldMkLst>
          <pc:docMk/>
          <pc:sldMk cId="1714771982" sldId="261"/>
        </pc:sldMkLst>
        <pc:spChg chg="add del mod">
          <ac:chgData name="Angela Reynolds" userId="0a43d4f8-0273-4e1a-af6f-3c6ffe4f2eb1" providerId="ADAL" clId="{0F1FA636-606C-44A6-9F11-0FBB97C41B84}" dt="2025-08-17T10:12:37.212" v="286" actId="21"/>
          <ac:spMkLst>
            <pc:docMk/>
            <pc:sldMk cId="1714771982" sldId="261"/>
            <ac:spMk id="2" creationId="{D1C10C07-93AE-2958-7683-9CFE5F45629B}"/>
          </ac:spMkLst>
        </pc:spChg>
        <pc:spChg chg="mod">
          <ac:chgData name="Angela Reynolds" userId="0a43d4f8-0273-4e1a-af6f-3c6ffe4f2eb1" providerId="ADAL" clId="{0F1FA636-606C-44A6-9F11-0FBB97C41B84}" dt="2025-08-17T10:24:40.134" v="381" actId="14100"/>
          <ac:spMkLst>
            <pc:docMk/>
            <pc:sldMk cId="1714771982" sldId="261"/>
            <ac:spMk id="3" creationId="{4DB87B8D-5043-08B1-09EC-8433D303BE9B}"/>
          </ac:spMkLst>
        </pc:spChg>
        <pc:picChg chg="add mod">
          <ac:chgData name="Angela Reynolds" userId="0a43d4f8-0273-4e1a-af6f-3c6ffe4f2eb1" providerId="ADAL" clId="{0F1FA636-606C-44A6-9F11-0FBB97C41B84}" dt="2025-08-17T10:14:09.961" v="290" actId="14100"/>
          <ac:picMkLst>
            <pc:docMk/>
            <pc:sldMk cId="1714771982" sldId="261"/>
            <ac:picMk id="5" creationId="{C2FECF34-5938-2BEA-701F-2279B08E9BA0}"/>
          </ac:picMkLst>
        </pc:picChg>
      </pc:sldChg>
      <pc:sldChg chg="addSp modSp mod">
        <pc:chgData name="Angela Reynolds" userId="0a43d4f8-0273-4e1a-af6f-3c6ffe4f2eb1" providerId="ADAL" clId="{0F1FA636-606C-44A6-9F11-0FBB97C41B84}" dt="2025-08-17T10:31:46.726" v="773" actId="14100"/>
        <pc:sldMkLst>
          <pc:docMk/>
          <pc:sldMk cId="376234729" sldId="262"/>
        </pc:sldMkLst>
        <pc:spChg chg="mod">
          <ac:chgData name="Angela Reynolds" userId="0a43d4f8-0273-4e1a-af6f-3c6ffe4f2eb1" providerId="ADAL" clId="{0F1FA636-606C-44A6-9F11-0FBB97C41B84}" dt="2025-08-17T09:48:25.915" v="107" actId="20577"/>
          <ac:spMkLst>
            <pc:docMk/>
            <pc:sldMk cId="376234729" sldId="262"/>
            <ac:spMk id="3" creationId="{546BD0D7-6F6C-8575-6C75-F4AE096C24C3}"/>
          </ac:spMkLst>
        </pc:spChg>
        <pc:picChg chg="add mod">
          <ac:chgData name="Angela Reynolds" userId="0a43d4f8-0273-4e1a-af6f-3c6ffe4f2eb1" providerId="ADAL" clId="{0F1FA636-606C-44A6-9F11-0FBB97C41B84}" dt="2025-08-17T10:30:45.951" v="767" actId="14100"/>
          <ac:picMkLst>
            <pc:docMk/>
            <pc:sldMk cId="376234729" sldId="262"/>
            <ac:picMk id="4" creationId="{5C6D6BC4-1DE6-48B8-7DFA-2340A1A36DA9}"/>
          </ac:picMkLst>
        </pc:picChg>
        <pc:picChg chg="add mod">
          <ac:chgData name="Angela Reynolds" userId="0a43d4f8-0273-4e1a-af6f-3c6ffe4f2eb1" providerId="ADAL" clId="{0F1FA636-606C-44A6-9F11-0FBB97C41B84}" dt="2025-08-17T10:31:46.726" v="773" actId="14100"/>
          <ac:picMkLst>
            <pc:docMk/>
            <pc:sldMk cId="376234729" sldId="262"/>
            <ac:picMk id="6" creationId="{E6097769-D826-7125-D5EE-AF88195E875B}"/>
          </ac:picMkLst>
        </pc:picChg>
      </pc:sldChg>
      <pc:sldChg chg="addSp delSp modSp mod">
        <pc:chgData name="Angela Reynolds" userId="0a43d4f8-0273-4e1a-af6f-3c6ffe4f2eb1" providerId="ADAL" clId="{0F1FA636-606C-44A6-9F11-0FBB97C41B84}" dt="2025-08-17T10:44:46.221" v="1789" actId="14100"/>
        <pc:sldMkLst>
          <pc:docMk/>
          <pc:sldMk cId="2793404647" sldId="263"/>
        </pc:sldMkLst>
        <pc:spChg chg="mod">
          <ac:chgData name="Angela Reynolds" userId="0a43d4f8-0273-4e1a-af6f-3c6ffe4f2eb1" providerId="ADAL" clId="{0F1FA636-606C-44A6-9F11-0FBB97C41B84}" dt="2025-08-17T09:48:32.509" v="113" actId="20577"/>
          <ac:spMkLst>
            <pc:docMk/>
            <pc:sldMk cId="2793404647" sldId="263"/>
            <ac:spMk id="3" creationId="{0C17C8FC-2C6D-CA0A-130D-0C3AB59F03B0}"/>
          </ac:spMkLst>
        </pc:spChg>
        <pc:spChg chg="add del mod">
          <ac:chgData name="Angela Reynolds" userId="0a43d4f8-0273-4e1a-af6f-3c6ffe4f2eb1" providerId="ADAL" clId="{0F1FA636-606C-44A6-9F11-0FBB97C41B84}" dt="2025-08-17T10:10:02.379" v="272"/>
          <ac:spMkLst>
            <pc:docMk/>
            <pc:sldMk cId="2793404647" sldId="263"/>
            <ac:spMk id="5" creationId="{B0ADC8A0-13BB-5FB9-727E-C92A444A3BA1}"/>
          </ac:spMkLst>
        </pc:spChg>
        <pc:spChg chg="add mod">
          <ac:chgData name="Angela Reynolds" userId="0a43d4f8-0273-4e1a-af6f-3c6ffe4f2eb1" providerId="ADAL" clId="{0F1FA636-606C-44A6-9F11-0FBB97C41B84}" dt="2025-08-17T10:44:46.221" v="1789" actId="14100"/>
          <ac:spMkLst>
            <pc:docMk/>
            <pc:sldMk cId="2793404647" sldId="263"/>
            <ac:spMk id="6" creationId="{22B6D759-12F0-D379-D0C3-01709672C5B1}"/>
          </ac:spMkLst>
        </pc:spChg>
        <pc:picChg chg="add mod">
          <ac:chgData name="Angela Reynolds" userId="0a43d4f8-0273-4e1a-af6f-3c6ffe4f2eb1" providerId="ADAL" clId="{0F1FA636-606C-44A6-9F11-0FBB97C41B84}" dt="2025-08-17T10:09:32.828" v="267" actId="14100"/>
          <ac:picMkLst>
            <pc:docMk/>
            <pc:sldMk cId="2793404647" sldId="263"/>
            <ac:picMk id="4" creationId="{394D1A8F-05C3-00E8-39BC-B10F910D6C85}"/>
          </ac:picMkLst>
        </pc:picChg>
      </pc:sldChg>
      <pc:sldChg chg="addSp delSp modSp mod">
        <pc:chgData name="Angela Reynolds" userId="0a43d4f8-0273-4e1a-af6f-3c6ffe4f2eb1" providerId="ADAL" clId="{0F1FA636-606C-44A6-9F11-0FBB97C41B84}" dt="2025-08-17T11:40:41.615" v="2577" actId="14100"/>
        <pc:sldMkLst>
          <pc:docMk/>
          <pc:sldMk cId="3248789141" sldId="264"/>
        </pc:sldMkLst>
        <pc:spChg chg="add del mod">
          <ac:chgData name="Angela Reynolds" userId="0a43d4f8-0273-4e1a-af6f-3c6ffe4f2eb1" providerId="ADAL" clId="{0F1FA636-606C-44A6-9F11-0FBB97C41B84}" dt="2025-08-17T11:38:03.362" v="2485"/>
          <ac:spMkLst>
            <pc:docMk/>
            <pc:sldMk cId="3248789141" sldId="264"/>
            <ac:spMk id="2" creationId="{D25BFAE7-D091-AD54-D3C9-B77F0F70AB98}"/>
          </ac:spMkLst>
        </pc:spChg>
        <pc:spChg chg="mod">
          <ac:chgData name="Angela Reynolds" userId="0a43d4f8-0273-4e1a-af6f-3c6ffe4f2eb1" providerId="ADAL" clId="{0F1FA636-606C-44A6-9F11-0FBB97C41B84}" dt="2025-08-17T09:48:37.634" v="119" actId="20577"/>
          <ac:spMkLst>
            <pc:docMk/>
            <pc:sldMk cId="3248789141" sldId="264"/>
            <ac:spMk id="3" creationId="{BC9B2753-D20A-DA6E-5412-944A144F44E8}"/>
          </ac:spMkLst>
        </pc:spChg>
        <pc:spChg chg="add mod">
          <ac:chgData name="Angela Reynolds" userId="0a43d4f8-0273-4e1a-af6f-3c6ffe4f2eb1" providerId="ADAL" clId="{0F1FA636-606C-44A6-9F11-0FBB97C41B84}" dt="2025-08-17T11:40:41.615" v="2577" actId="14100"/>
          <ac:spMkLst>
            <pc:docMk/>
            <pc:sldMk cId="3248789141" sldId="264"/>
            <ac:spMk id="4" creationId="{DBA29E3E-6040-60DA-A6CC-080C641AF3D0}"/>
          </ac:spMkLst>
        </pc:spChg>
      </pc:sldChg>
      <pc:sldChg chg="addSp modSp mod ord">
        <pc:chgData name="Angela Reynolds" userId="0a43d4f8-0273-4e1a-af6f-3c6ffe4f2eb1" providerId="ADAL" clId="{0F1FA636-606C-44A6-9F11-0FBB97C41B84}" dt="2025-08-18T03:26:07.329" v="3071"/>
        <pc:sldMkLst>
          <pc:docMk/>
          <pc:sldMk cId="2952518050" sldId="265"/>
        </pc:sldMkLst>
        <pc:spChg chg="add mod">
          <ac:chgData name="Angela Reynolds" userId="0a43d4f8-0273-4e1a-af6f-3c6ffe4f2eb1" providerId="ADAL" clId="{0F1FA636-606C-44A6-9F11-0FBB97C41B84}" dt="2025-08-17T11:47:54.976" v="3059" actId="1076"/>
          <ac:spMkLst>
            <pc:docMk/>
            <pc:sldMk cId="2952518050" sldId="265"/>
            <ac:spMk id="2" creationId="{D8DE5F10-C98A-6BFC-4529-70CC49296D86}"/>
          </ac:spMkLst>
        </pc:spChg>
        <pc:spChg chg="mod">
          <ac:chgData name="Angela Reynolds" userId="0a43d4f8-0273-4e1a-af6f-3c6ffe4f2eb1" providerId="ADAL" clId="{0F1FA636-606C-44A6-9F11-0FBB97C41B84}" dt="2025-08-17T09:48:42.964" v="125" actId="20577"/>
          <ac:spMkLst>
            <pc:docMk/>
            <pc:sldMk cId="2952518050" sldId="265"/>
            <ac:spMk id="3" creationId="{F2C06397-1A70-2501-7A16-4AA09D5B4923}"/>
          </ac:spMkLst>
        </pc:spChg>
      </pc:sldChg>
      <pc:sldChg chg="add ord">
        <pc:chgData name="Angela Reynolds" userId="0a43d4f8-0273-4e1a-af6f-3c6ffe4f2eb1" providerId="ADAL" clId="{0F1FA636-606C-44A6-9F11-0FBB97C41B84}" dt="2025-08-17T09:59:23.425" v="241"/>
        <pc:sldMkLst>
          <pc:docMk/>
          <pc:sldMk cId="721825237" sldId="269"/>
        </pc:sldMkLst>
      </pc:sldChg>
      <pc:sldChg chg="delSp add del mod ord">
        <pc:chgData name="Angela Reynolds" userId="0a43d4f8-0273-4e1a-af6f-3c6ffe4f2eb1" providerId="ADAL" clId="{0F1FA636-606C-44A6-9F11-0FBB97C41B84}" dt="2025-08-17T09:59:08.605" v="238" actId="2696"/>
        <pc:sldMkLst>
          <pc:docMk/>
          <pc:sldMk cId="2128872148" sldId="271"/>
        </pc:sldMkLst>
        <pc:picChg chg="del">
          <ac:chgData name="Angela Reynolds" userId="0a43d4f8-0273-4e1a-af6f-3c6ffe4f2eb1" providerId="ADAL" clId="{0F1FA636-606C-44A6-9F11-0FBB97C41B84}" dt="2025-08-17T09:58:43.953" v="237" actId="478"/>
          <ac:picMkLst>
            <pc:docMk/>
            <pc:sldMk cId="2128872148" sldId="271"/>
            <ac:picMk id="30" creationId="{B206F4F9-28A1-2040-A814-1626ACE1B79C}"/>
          </ac:picMkLst>
        </pc:picChg>
      </pc:sldChg>
      <pc:sldChg chg="modSp mod">
        <pc:chgData name="Angela Reynolds" userId="0a43d4f8-0273-4e1a-af6f-3c6ffe4f2eb1" providerId="ADAL" clId="{0F1FA636-606C-44A6-9F11-0FBB97C41B84}" dt="2025-08-17T11:46:28.856" v="3021" actId="20577"/>
        <pc:sldMkLst>
          <pc:docMk/>
          <pc:sldMk cId="2961246089" sldId="274"/>
        </pc:sldMkLst>
        <pc:spChg chg="mod">
          <ac:chgData name="Angela Reynolds" userId="0a43d4f8-0273-4e1a-af6f-3c6ffe4f2eb1" providerId="ADAL" clId="{0F1FA636-606C-44A6-9F11-0FBB97C41B84}" dt="2025-08-17T11:46:04.732" v="2995" actId="255"/>
          <ac:spMkLst>
            <pc:docMk/>
            <pc:sldMk cId="2961246089" sldId="274"/>
            <ac:spMk id="2" creationId="{00000000-0000-0000-0000-000000000000}"/>
          </ac:spMkLst>
        </pc:spChg>
        <pc:spChg chg="mod">
          <ac:chgData name="Angela Reynolds" userId="0a43d4f8-0273-4e1a-af6f-3c6ffe4f2eb1" providerId="ADAL" clId="{0F1FA636-606C-44A6-9F11-0FBB97C41B84}" dt="2025-08-17T11:46:28.856" v="3021" actId="20577"/>
          <ac:spMkLst>
            <pc:docMk/>
            <pc:sldMk cId="2961246089" sldId="274"/>
            <ac:spMk id="3" creationId="{00000000-0000-0000-0000-000000000000}"/>
          </ac:spMkLst>
        </pc:spChg>
      </pc:sldChg>
      <pc:sldChg chg="add del ord">
        <pc:chgData name="Angela Reynolds" userId="0a43d4f8-0273-4e1a-af6f-3c6ffe4f2eb1" providerId="ADAL" clId="{0F1FA636-606C-44A6-9F11-0FBB97C41B84}" dt="2025-08-17T11:11:50.351" v="2273" actId="47"/>
        <pc:sldMkLst>
          <pc:docMk/>
          <pc:sldMk cId="0" sldId="279"/>
        </pc:sldMkLst>
      </pc:sldChg>
      <pc:sldChg chg="modSp mod ord">
        <pc:chgData name="Angela Reynolds" userId="0a43d4f8-0273-4e1a-af6f-3c6ffe4f2eb1" providerId="ADAL" clId="{0F1FA636-606C-44A6-9F11-0FBB97C41B84}" dt="2025-08-17T11:45:20.740" v="2973" actId="20577"/>
        <pc:sldMkLst>
          <pc:docMk/>
          <pc:sldMk cId="0" sldId="289"/>
        </pc:sldMkLst>
        <pc:spChg chg="mod">
          <ac:chgData name="Angela Reynolds" userId="0a43d4f8-0273-4e1a-af6f-3c6ffe4f2eb1" providerId="ADAL" clId="{0F1FA636-606C-44A6-9F11-0FBB97C41B84}" dt="2025-08-17T11:45:13.493" v="2972" actId="20577"/>
          <ac:spMkLst>
            <pc:docMk/>
            <pc:sldMk cId="0" sldId="289"/>
            <ac:spMk id="2" creationId="{00000000-0000-0000-0000-000000000000}"/>
          </ac:spMkLst>
        </pc:spChg>
        <pc:spChg chg="mod">
          <ac:chgData name="Angela Reynolds" userId="0a43d4f8-0273-4e1a-af6f-3c6ffe4f2eb1" providerId="ADAL" clId="{0F1FA636-606C-44A6-9F11-0FBB97C41B84}" dt="2025-08-17T11:45:20.740" v="2973" actId="20577"/>
          <ac:spMkLst>
            <pc:docMk/>
            <pc:sldMk cId="0" sldId="289"/>
            <ac:spMk id="3" creationId="{00000000-0000-0000-0000-000000000000}"/>
          </ac:spMkLst>
        </pc:spChg>
      </pc:sldChg>
      <pc:sldChg chg="add del">
        <pc:chgData name="Angela Reynolds" userId="0a43d4f8-0273-4e1a-af6f-3c6ffe4f2eb1" providerId="ADAL" clId="{0F1FA636-606C-44A6-9F11-0FBB97C41B84}" dt="2025-08-17T11:01:36.141" v="2110" actId="47"/>
        <pc:sldMkLst>
          <pc:docMk/>
          <pc:sldMk cId="4203377206" sldId="434"/>
        </pc:sldMkLst>
      </pc:sldChg>
      <pc:sldChg chg="addSp delSp modSp add mod ord modNotesTx">
        <pc:chgData name="Angela Reynolds" userId="0a43d4f8-0273-4e1a-af6f-3c6ffe4f2eb1" providerId="ADAL" clId="{0F1FA636-606C-44A6-9F11-0FBB97C41B84}" dt="2025-08-17T11:42:37.214" v="2595"/>
        <pc:sldMkLst>
          <pc:docMk/>
          <pc:sldMk cId="3157229190" sldId="440"/>
        </pc:sldMkLst>
        <pc:spChg chg="mod">
          <ac:chgData name="Angela Reynolds" userId="0a43d4f8-0273-4e1a-af6f-3c6ffe4f2eb1" providerId="ADAL" clId="{0F1FA636-606C-44A6-9F11-0FBB97C41B84}" dt="2025-08-17T11:03:50.161" v="2181" actId="21"/>
          <ac:spMkLst>
            <pc:docMk/>
            <pc:sldMk cId="3157229190" sldId="440"/>
            <ac:spMk id="2" creationId="{00000000-0000-0000-0000-000000000000}"/>
          </ac:spMkLst>
        </pc:spChg>
        <pc:spChg chg="mod">
          <ac:chgData name="Angela Reynolds" userId="0a43d4f8-0273-4e1a-af6f-3c6ffe4f2eb1" providerId="ADAL" clId="{0F1FA636-606C-44A6-9F11-0FBB97C41B84}" dt="2025-08-17T11:02:49.864" v="2112" actId="27636"/>
          <ac:spMkLst>
            <pc:docMk/>
            <pc:sldMk cId="3157229190" sldId="440"/>
            <ac:spMk id="5" creationId="{00000000-0000-0000-0000-000000000000}"/>
          </ac:spMkLst>
        </pc:spChg>
        <pc:spChg chg="mod">
          <ac:chgData name="Angela Reynolds" userId="0a43d4f8-0273-4e1a-af6f-3c6ffe4f2eb1" providerId="ADAL" clId="{0F1FA636-606C-44A6-9F11-0FBB97C41B84}" dt="2025-08-17T11:04:12.451" v="2185" actId="1076"/>
          <ac:spMkLst>
            <pc:docMk/>
            <pc:sldMk cId="3157229190" sldId="440"/>
            <ac:spMk id="7" creationId="{00000000-0000-0000-0000-000000000000}"/>
          </ac:spMkLst>
        </pc:spChg>
        <pc:spChg chg="add mod">
          <ac:chgData name="Angela Reynolds" userId="0a43d4f8-0273-4e1a-af6f-3c6ffe4f2eb1" providerId="ADAL" clId="{0F1FA636-606C-44A6-9F11-0FBB97C41B84}" dt="2025-08-17T11:04:34.771" v="2207" actId="20577"/>
          <ac:spMkLst>
            <pc:docMk/>
            <pc:sldMk cId="3157229190" sldId="440"/>
            <ac:spMk id="8" creationId="{5113D088-93FF-C568-1227-BA8C8B28D51B}"/>
          </ac:spMkLst>
        </pc:spChg>
        <pc:picChg chg="del">
          <ac:chgData name="Angela Reynolds" userId="0a43d4f8-0273-4e1a-af6f-3c6ffe4f2eb1" providerId="ADAL" clId="{0F1FA636-606C-44A6-9F11-0FBB97C41B84}" dt="2025-08-17T11:02:54.576" v="2113" actId="478"/>
          <ac:picMkLst>
            <pc:docMk/>
            <pc:sldMk cId="3157229190" sldId="440"/>
            <ac:picMk id="4" creationId="{4C8FCE8C-20AE-6D46-ACD4-8C8AE96A4DAF}"/>
          </ac:picMkLst>
        </pc:picChg>
      </pc:sldChg>
      <pc:sldChg chg="addSp delSp modSp new mod ord modNotesTx">
        <pc:chgData name="Angela Reynolds" userId="0a43d4f8-0273-4e1a-af6f-3c6ffe4f2eb1" providerId="ADAL" clId="{0F1FA636-606C-44A6-9F11-0FBB97C41B84}" dt="2025-08-18T04:03:09.833" v="3191" actId="20577"/>
        <pc:sldMkLst>
          <pc:docMk/>
          <pc:sldMk cId="1481267710" sldId="441"/>
        </pc:sldMkLst>
        <pc:spChg chg="add mod">
          <ac:chgData name="Angela Reynolds" userId="0a43d4f8-0273-4e1a-af6f-3c6ffe4f2eb1" providerId="ADAL" clId="{0F1FA636-606C-44A6-9F11-0FBB97C41B84}" dt="2025-08-17T11:40:49.183" v="2587" actId="20577"/>
          <ac:spMkLst>
            <pc:docMk/>
            <pc:sldMk cId="1481267710" sldId="441"/>
            <ac:spMk id="2" creationId="{ABFA5548-2D42-4BBE-D7C9-9822FBA7C01C}"/>
          </ac:spMkLst>
        </pc:spChg>
        <pc:spChg chg="add del mod">
          <ac:chgData name="Angela Reynolds" userId="0a43d4f8-0273-4e1a-af6f-3c6ffe4f2eb1" providerId="ADAL" clId="{0F1FA636-606C-44A6-9F11-0FBB97C41B84}" dt="2025-08-17T11:41:06.237" v="2590"/>
          <ac:spMkLst>
            <pc:docMk/>
            <pc:sldMk cId="1481267710" sldId="441"/>
            <ac:spMk id="3" creationId="{596D9E8B-B6DF-4611-11F4-DC6407A07AB8}"/>
          </ac:spMkLst>
        </pc:spChg>
        <pc:spChg chg="add mod">
          <ac:chgData name="Angela Reynolds" userId="0a43d4f8-0273-4e1a-af6f-3c6ffe4f2eb1" providerId="ADAL" clId="{0F1FA636-606C-44A6-9F11-0FBB97C41B84}" dt="2025-08-17T11:41:30.690" v="2593" actId="1076"/>
          <ac:spMkLst>
            <pc:docMk/>
            <pc:sldMk cId="1481267710" sldId="441"/>
            <ac:spMk id="4" creationId="{02C07CBC-2FA7-68FC-74CA-95896892BE3C}"/>
          </ac:spMkLst>
        </pc:spChg>
      </pc:sldChg>
      <pc:sldChg chg="new del">
        <pc:chgData name="Angela Reynolds" userId="0a43d4f8-0273-4e1a-af6f-3c6ffe4f2eb1" providerId="ADAL" clId="{0F1FA636-606C-44A6-9F11-0FBB97C41B84}" dt="2025-08-17T11:28:25.644" v="2329" actId="2696"/>
        <pc:sldMkLst>
          <pc:docMk/>
          <pc:sldMk cId="1502226929" sldId="441"/>
        </pc:sldMkLst>
      </pc:sldChg>
      <pc:sldChg chg="addSp delSp modSp new mod">
        <pc:chgData name="Angela Reynolds" userId="0a43d4f8-0273-4e1a-af6f-3c6ffe4f2eb1" providerId="ADAL" clId="{0F1FA636-606C-44A6-9F11-0FBB97C41B84}" dt="2025-08-18T03:26:52.472" v="3094" actId="20577"/>
        <pc:sldMkLst>
          <pc:docMk/>
          <pc:sldMk cId="184437595" sldId="442"/>
        </pc:sldMkLst>
        <pc:spChg chg="add del mod">
          <ac:chgData name="Angela Reynolds" userId="0a43d4f8-0273-4e1a-af6f-3c6ffe4f2eb1" providerId="ADAL" clId="{0F1FA636-606C-44A6-9F11-0FBB97C41B84}" dt="2025-08-18T03:25:06.059" v="3063"/>
          <ac:spMkLst>
            <pc:docMk/>
            <pc:sldMk cId="184437595" sldId="442"/>
            <ac:spMk id="2" creationId="{60D1F128-5E63-A96B-4638-5D264609B009}"/>
          </ac:spMkLst>
        </pc:spChg>
        <pc:spChg chg="add mod">
          <ac:chgData name="Angela Reynolds" userId="0a43d4f8-0273-4e1a-af6f-3c6ffe4f2eb1" providerId="ADAL" clId="{0F1FA636-606C-44A6-9F11-0FBB97C41B84}" dt="2025-08-18T03:25:35.052" v="3066" actId="1076"/>
          <ac:spMkLst>
            <pc:docMk/>
            <pc:sldMk cId="184437595" sldId="442"/>
            <ac:spMk id="3" creationId="{DEBAD3E3-EF42-F3C5-BED0-EA110849ED5B}"/>
          </ac:spMkLst>
        </pc:spChg>
        <pc:spChg chg="add mod">
          <ac:chgData name="Angela Reynolds" userId="0a43d4f8-0273-4e1a-af6f-3c6ffe4f2eb1" providerId="ADAL" clId="{0F1FA636-606C-44A6-9F11-0FBB97C41B84}" dt="2025-08-18T03:26:52.472" v="3094" actId="20577"/>
          <ac:spMkLst>
            <pc:docMk/>
            <pc:sldMk cId="184437595" sldId="442"/>
            <ac:spMk id="4" creationId="{FC744EEF-BF94-4949-9420-6A4CD7FA4057}"/>
          </ac:spMkLst>
        </pc:spChg>
      </pc:sldChg>
      <pc:sldChg chg="addSp modSp add mod">
        <pc:chgData name="Angela Reynolds" userId="0a43d4f8-0273-4e1a-af6f-3c6ffe4f2eb1" providerId="ADAL" clId="{0F1FA636-606C-44A6-9F11-0FBB97C41B84}" dt="2025-08-18T03:27:35.571" v="3124" actId="255"/>
        <pc:sldMkLst>
          <pc:docMk/>
          <pc:sldMk cId="3628885539" sldId="443"/>
        </pc:sldMkLst>
        <pc:spChg chg="add mod">
          <ac:chgData name="Angela Reynolds" userId="0a43d4f8-0273-4e1a-af6f-3c6ffe4f2eb1" providerId="ADAL" clId="{0F1FA636-606C-44A6-9F11-0FBB97C41B84}" dt="2025-08-18T03:27:35.571" v="3124" actId="255"/>
          <ac:spMkLst>
            <pc:docMk/>
            <pc:sldMk cId="3628885539" sldId="443"/>
            <ac:spMk id="2" creationId="{FA3B76E6-1645-7DD5-063E-0C0DCE40C7CF}"/>
          </ac:spMkLst>
        </pc:spChg>
      </pc:sldChg>
      <pc:sldChg chg="add">
        <pc:chgData name="Angela Reynolds" userId="0a43d4f8-0273-4e1a-af6f-3c6ffe4f2eb1" providerId="ADAL" clId="{0F1FA636-606C-44A6-9F11-0FBB97C41B84}" dt="2025-08-18T03:25:54.262" v="3068" actId="2890"/>
        <pc:sldMkLst>
          <pc:docMk/>
          <pc:sldMk cId="1230994064" sldId="444"/>
        </pc:sldMkLst>
      </pc:sldChg>
      <pc:sldChg chg="addSp modSp add mod">
        <pc:chgData name="Angela Reynolds" userId="0a43d4f8-0273-4e1a-af6f-3c6ffe4f2eb1" providerId="ADAL" clId="{0F1FA636-606C-44A6-9F11-0FBB97C41B84}" dt="2025-08-18T03:53:54.877" v="3131" actId="14100"/>
        <pc:sldMkLst>
          <pc:docMk/>
          <pc:sldMk cId="2532307990" sldId="445"/>
        </pc:sldMkLst>
        <pc:spChg chg="add mod">
          <ac:chgData name="Angela Reynolds" userId="0a43d4f8-0273-4e1a-af6f-3c6ffe4f2eb1" providerId="ADAL" clId="{0F1FA636-606C-44A6-9F11-0FBB97C41B84}" dt="2025-08-18T03:53:54.877" v="3131" actId="14100"/>
          <ac:spMkLst>
            <pc:docMk/>
            <pc:sldMk cId="2532307990" sldId="445"/>
            <ac:spMk id="2" creationId="{9CE61322-5A6A-1CD4-04BA-1D41E46FD6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12E97-EC00-4AF7-B319-3C149C28A1FF}" type="datetimeFigureOut">
              <a:rPr lang="en-AU" smtClean="0"/>
              <a:t>22/08/2025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EE88E-CE94-4A5F-9A33-EE5FA52E4614}" type="slidenum">
              <a:rPr lang="en-AU" smtClean="0"/>
              <a:t>‹#›</a:t>
            </a:fld>
            <a:endParaRPr lang="en-AU"/>
          </a:p>
        </p:txBody>
      </p:sp>
    </p:spTree>
    <p:extLst>
      <p:ext uri="{BB962C8B-B14F-4D97-AF65-F5344CB8AC3E}">
        <p14:creationId xmlns:p14="http://schemas.microsoft.com/office/powerpoint/2010/main" val="363128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brief overview of some Orientation &amp; Mobility assessment tools available that are currently being used by O&amp;M’s in Australia. It is by no means a full and extensive list. There are many more. </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1</a:t>
            </a:fld>
            <a:endParaRPr lang="en-AU"/>
          </a:p>
        </p:txBody>
      </p:sp>
    </p:spTree>
    <p:extLst>
      <p:ext uri="{BB962C8B-B14F-4D97-AF65-F5344CB8AC3E}">
        <p14:creationId xmlns:p14="http://schemas.microsoft.com/office/powerpoint/2010/main" val="200249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anyone at GDN &amp; GDV have their own copies digital.</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12</a:t>
            </a:fld>
            <a:endParaRPr lang="en-AU"/>
          </a:p>
        </p:txBody>
      </p:sp>
    </p:spTree>
    <p:extLst>
      <p:ext uri="{BB962C8B-B14F-4D97-AF65-F5344CB8AC3E}">
        <p14:creationId xmlns:p14="http://schemas.microsoft.com/office/powerpoint/2010/main" val="211036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Released 2018</a:t>
            </a:r>
          </a:p>
          <a:p>
            <a:endParaRPr lang="en-US" dirty="0"/>
          </a:p>
          <a:p>
            <a:r>
              <a:rPr lang="en-AU" dirty="0"/>
              <a:t>Designed to determine and address the mobility needs of children between birth &amp; 5 years.</a:t>
            </a:r>
          </a:p>
        </p:txBody>
      </p:sp>
      <p:sp>
        <p:nvSpPr>
          <p:cNvPr id="4" name="Slide Number Placeholder 3"/>
          <p:cNvSpPr>
            <a:spLocks noGrp="1"/>
          </p:cNvSpPr>
          <p:nvPr>
            <p:ph type="sldNum" sz="quarter" idx="5"/>
          </p:nvPr>
        </p:nvSpPr>
        <p:spPr/>
        <p:txBody>
          <a:bodyPr/>
          <a:lstStyle/>
          <a:p>
            <a:fld id="{108EE88E-CE94-4A5F-9A33-EE5FA52E4614}" type="slidenum">
              <a:rPr lang="en-AU" smtClean="0"/>
              <a:t>13</a:t>
            </a:fld>
            <a:endParaRPr lang="en-AU"/>
          </a:p>
        </p:txBody>
      </p:sp>
    </p:spTree>
    <p:extLst>
      <p:ext uri="{BB962C8B-B14F-4D97-AF65-F5344CB8AC3E}">
        <p14:creationId xmlns:p14="http://schemas.microsoft.com/office/powerpoint/2010/main" val="377975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divided into 2 domains – Orientation &amp; Mobility</a:t>
            </a:r>
          </a:p>
          <a:p>
            <a:r>
              <a:rPr lang="en-AU" dirty="0"/>
              <a:t>Each domain is subdivided into 16 Mobility areas and 9 Orientation areas.</a:t>
            </a:r>
          </a:p>
          <a:p>
            <a:r>
              <a:rPr lang="en-AU" dirty="0"/>
              <a:t>There is an evaluation booklet to use at the initial stage of assessment and for re-assessments.</a:t>
            </a:r>
          </a:p>
          <a:p>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14</a:t>
            </a:fld>
            <a:endParaRPr lang="en-AU"/>
          </a:p>
        </p:txBody>
      </p:sp>
    </p:spTree>
    <p:extLst>
      <p:ext uri="{BB962C8B-B14F-4D97-AF65-F5344CB8AC3E}">
        <p14:creationId xmlns:p14="http://schemas.microsoft.com/office/powerpoint/2010/main" val="3851569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a Curriculum booklet that provides detailed and sequential information about each specific O&amp;M goal or desired behaviour, the purpose of the skill, how it relates to O&amp;M, suggested activities and how to embed them into routines, troubleshooting ideas and possible next goals to work on that are developmentally appropriate. </a:t>
            </a:r>
          </a:p>
          <a:p>
            <a:r>
              <a:rPr lang="en-AU" dirty="0"/>
              <a:t>This resource acknowledges &amp; recommends the importance of working closely with Occupational Therapists and Physiotherapists when supporting a child &amp; their family to work on these skills. </a:t>
            </a:r>
          </a:p>
          <a:p>
            <a:endParaRPr lang="en-US" dirty="0"/>
          </a:p>
          <a:p>
            <a:endParaRPr lang="en-US" dirty="0"/>
          </a:p>
        </p:txBody>
      </p:sp>
      <p:sp>
        <p:nvSpPr>
          <p:cNvPr id="4" name="Slide Number Placeholder 3"/>
          <p:cNvSpPr>
            <a:spLocks noGrp="1"/>
          </p:cNvSpPr>
          <p:nvPr>
            <p:ph type="sldNum" sz="quarter" idx="5"/>
          </p:nvPr>
        </p:nvSpPr>
        <p:spPr/>
        <p:txBody>
          <a:bodyPr/>
          <a:lstStyle/>
          <a:p>
            <a:fld id="{108EE88E-CE94-4A5F-9A33-EE5FA52E4614}" type="slidenum">
              <a:rPr lang="en-AU" smtClean="0"/>
              <a:t>15</a:t>
            </a:fld>
            <a:endParaRPr lang="en-AU"/>
          </a:p>
        </p:txBody>
      </p:sp>
    </p:spTree>
    <p:extLst>
      <p:ext uri="{BB962C8B-B14F-4D97-AF65-F5344CB8AC3E}">
        <p14:creationId xmlns:p14="http://schemas.microsoft.com/office/powerpoint/2010/main" val="200677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O&amp;M’s here there are digital copies of both the TAPS and Texas 2 Steps available at Guide Dogs NSW/ACT and Guide Dogs Victoria. I’m unsure about other agencies. </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16</a:t>
            </a:fld>
            <a:endParaRPr lang="en-AU"/>
          </a:p>
        </p:txBody>
      </p:sp>
    </p:spTree>
    <p:extLst>
      <p:ext uri="{BB962C8B-B14F-4D97-AF65-F5344CB8AC3E}">
        <p14:creationId xmlns:p14="http://schemas.microsoft.com/office/powerpoint/2010/main" val="296628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additional tools that you may like to explore. </a:t>
            </a:r>
          </a:p>
          <a:p>
            <a:r>
              <a:rPr lang="en-US" dirty="0"/>
              <a:t>VROOM &amp; OMO – developed by Lil Deverell – free. </a:t>
            </a:r>
          </a:p>
          <a:p>
            <a:r>
              <a:rPr lang="en-US" dirty="0"/>
              <a:t>The Perkins CVI Protocol – Free but requires training to use this effectively. </a:t>
            </a:r>
          </a:p>
          <a:p>
            <a:r>
              <a:rPr lang="en-US" dirty="0"/>
              <a:t>The Austin Assessment – Developed by Nicola McDowell (NZ). Is a screening tool for CVI (not a diagnostic tool). In the form of an iOS app. Free to download &amp; then in app purchases required for family or professional versions. </a:t>
            </a:r>
          </a:p>
        </p:txBody>
      </p:sp>
      <p:sp>
        <p:nvSpPr>
          <p:cNvPr id="4" name="Slide Number Placeholder 3"/>
          <p:cNvSpPr>
            <a:spLocks noGrp="1"/>
          </p:cNvSpPr>
          <p:nvPr>
            <p:ph type="sldNum" sz="quarter" idx="5"/>
          </p:nvPr>
        </p:nvSpPr>
        <p:spPr/>
        <p:txBody>
          <a:bodyPr/>
          <a:lstStyle/>
          <a:p>
            <a:fld id="{108EE88E-CE94-4A5F-9A33-EE5FA52E4614}" type="slidenum">
              <a:rPr lang="en-AU" smtClean="0"/>
              <a:t>17</a:t>
            </a:fld>
            <a:endParaRPr lang="en-AU"/>
          </a:p>
        </p:txBody>
      </p:sp>
    </p:spTree>
    <p:extLst>
      <p:ext uri="{BB962C8B-B14F-4D97-AF65-F5344CB8AC3E}">
        <p14:creationId xmlns:p14="http://schemas.microsoft.com/office/powerpoint/2010/main" val="265762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more tools that are useful to </a:t>
            </a:r>
            <a:r>
              <a:rPr lang="en-US" dirty="0" err="1"/>
              <a:t>utilise</a:t>
            </a:r>
            <a:r>
              <a:rPr lang="en-US" dirty="0"/>
              <a:t> in an assessment with children that I haven’t had time to cover. I would highly recommend enrolling in the </a:t>
            </a:r>
            <a:r>
              <a:rPr lang="en-US" dirty="0" err="1"/>
              <a:t>NextSense</a:t>
            </a:r>
            <a:r>
              <a:rPr lang="en-US" dirty="0"/>
              <a:t> Course - </a:t>
            </a:r>
            <a:r>
              <a:rPr lang="en-AU" dirty="0"/>
              <a:t>Orientation &amp; Mobility Assessment Tools Masterclass Series and within this Bronwen Scott covers an excellent range of additional tools to incorporate into assessments with children and their families. </a:t>
            </a:r>
          </a:p>
          <a:p>
            <a:endParaRPr lang="en-US" dirty="0"/>
          </a:p>
          <a:p>
            <a:endParaRPr lang="en-US" dirty="0"/>
          </a:p>
          <a:p>
            <a:r>
              <a:rPr lang="en-US" dirty="0"/>
              <a:t>NMSBVI – Presented by Ron Later</a:t>
            </a:r>
          </a:p>
          <a:p>
            <a:r>
              <a:rPr lang="en-US" dirty="0"/>
              <a:t>VROOM &amp; OMO Assessment Tools – Presented by Lil Deverell</a:t>
            </a:r>
          </a:p>
          <a:p>
            <a:r>
              <a:rPr lang="en-US" dirty="0"/>
              <a:t>3D Block Construction Test of Spatial Cognition – Presented by Lil Deverell &amp; Ian Stuart</a:t>
            </a:r>
          </a:p>
          <a:p>
            <a:r>
              <a:rPr lang="en-US" dirty="0"/>
              <a:t>Stuart Maps Test of Mental Mapping – Presented by Lil Deverell and Ian Stuart</a:t>
            </a:r>
          </a:p>
          <a:p>
            <a:r>
              <a:rPr lang="en-US" dirty="0"/>
              <a:t>An O&amp;M Toolkit – Bronwyn Scott</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18</a:t>
            </a:fld>
            <a:endParaRPr lang="en-AU"/>
          </a:p>
        </p:txBody>
      </p:sp>
    </p:spTree>
    <p:extLst>
      <p:ext uri="{BB962C8B-B14F-4D97-AF65-F5344CB8AC3E}">
        <p14:creationId xmlns:p14="http://schemas.microsoft.com/office/powerpoint/2010/main" val="29124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different inventories to address varied ages &amp; abilities.</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2</a:t>
            </a:fld>
            <a:endParaRPr lang="en-AU"/>
          </a:p>
        </p:txBody>
      </p:sp>
    </p:spTree>
    <p:extLst>
      <p:ext uri="{BB962C8B-B14F-4D97-AF65-F5344CB8AC3E}">
        <p14:creationId xmlns:p14="http://schemas.microsoft.com/office/powerpoint/2010/main" val="304483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scores are calculated to give an indication of the attainment of a skill or domain that the client has mastered. 100% indicates that the client has the full skill set to travel as an adult. 70% indicates they have 70% of the skills required to travel as an adult and then you can identify training goals from there that work towards developing increased skills. </a:t>
            </a:r>
          </a:p>
          <a:p>
            <a:r>
              <a:rPr lang="en-US" dirty="0"/>
              <a:t>The % scores are an excellent way to demonstrate measurement of current skill level and the need for further O&amp;M services. </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3</a:t>
            </a:fld>
            <a:endParaRPr lang="en-AU"/>
          </a:p>
        </p:txBody>
      </p:sp>
    </p:spTree>
    <p:extLst>
      <p:ext uri="{BB962C8B-B14F-4D97-AF65-F5344CB8AC3E}">
        <p14:creationId xmlns:p14="http://schemas.microsoft.com/office/powerpoint/2010/main" val="232837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you need is here, </a:t>
            </a:r>
          </a:p>
          <a:p>
            <a:pPr marL="171450" indent="-171450">
              <a:buFontTx/>
              <a:buChar char="-"/>
            </a:pPr>
            <a:r>
              <a:rPr lang="en-US" dirty="0"/>
              <a:t>Excel spreadsheet assessment documents</a:t>
            </a:r>
          </a:p>
          <a:p>
            <a:pPr marL="171450" indent="-171450">
              <a:buFontTx/>
              <a:buChar char="-"/>
            </a:pPr>
            <a:r>
              <a:rPr lang="en-US" dirty="0"/>
              <a:t>Word checklists that provide an overview of skills</a:t>
            </a:r>
          </a:p>
          <a:p>
            <a:pPr marL="171450" indent="-171450">
              <a:buFontTx/>
              <a:buChar char="-"/>
            </a:pPr>
            <a:r>
              <a:rPr lang="en-US" dirty="0"/>
              <a:t>Video tutorials to help you learn how </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5</a:t>
            </a:fld>
            <a:endParaRPr lang="en-AU"/>
          </a:p>
        </p:txBody>
      </p:sp>
    </p:spTree>
    <p:extLst>
      <p:ext uri="{BB962C8B-B14F-4D97-AF65-F5344CB8AC3E}">
        <p14:creationId xmlns:p14="http://schemas.microsoft.com/office/powerpoint/2010/main" val="23951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Produced by TSBVI in the US. </a:t>
            </a:r>
          </a:p>
          <a:p>
            <a:r>
              <a:rPr lang="en-AU" dirty="0"/>
              <a:t>4 Parts.</a:t>
            </a:r>
          </a:p>
          <a:p>
            <a:r>
              <a:rPr lang="en-AU" dirty="0"/>
              <a:t>Part 1 – Curriculum – all the skills and how to  teach them. </a:t>
            </a:r>
          </a:p>
          <a:p>
            <a:r>
              <a:rPr lang="en-AU" dirty="0"/>
              <a:t>Part 2 – Is the Evaluation form. Matches up with the curriculum for easy reference between the 2. </a:t>
            </a:r>
          </a:p>
          <a:p>
            <a:r>
              <a:rPr lang="en-AU" dirty="0"/>
              <a:t>Sometimes the terminology</a:t>
            </a:r>
            <a:r>
              <a:rPr lang="en-AU" baseline="0" dirty="0"/>
              <a:t> may be a bit different as it’s written in the US. </a:t>
            </a:r>
          </a:p>
          <a:p>
            <a:r>
              <a:rPr lang="en-US" baseline="0" dirty="0"/>
              <a:t>The curriculum &amp; evaluation booklets are divided into O&amp;M goals/skills/subskills. </a:t>
            </a:r>
          </a:p>
          <a:p>
            <a:r>
              <a:rPr lang="en-US" baseline="0" dirty="0"/>
              <a:t>Excellent resources that can be shared with families and other professionals to help everyone work in a transdisciplinary model of support for children. </a:t>
            </a:r>
            <a:endParaRPr lang="en-AU" baseline="0" dirty="0"/>
          </a:p>
        </p:txBody>
      </p:sp>
      <p:sp>
        <p:nvSpPr>
          <p:cNvPr id="4" name="Slide Number Placeholder 3"/>
          <p:cNvSpPr>
            <a:spLocks noGrp="1"/>
          </p:cNvSpPr>
          <p:nvPr>
            <p:ph type="sldNum" sz="quarter" idx="10"/>
          </p:nvPr>
        </p:nvSpPr>
        <p:spPr/>
        <p:txBody>
          <a:bodyPr/>
          <a:lstStyle/>
          <a:p>
            <a:fld id="{F1A519FA-C0C6-4EE9-8BD2-5E7D8E4A3E16}" type="slidenum">
              <a:rPr lang="en-AU" smtClean="0"/>
              <a:t>7</a:t>
            </a:fld>
            <a:endParaRPr lang="en-AU"/>
          </a:p>
        </p:txBody>
      </p:sp>
    </p:spTree>
    <p:extLst>
      <p:ext uri="{BB962C8B-B14F-4D97-AF65-F5344CB8AC3E}">
        <p14:creationId xmlns:p14="http://schemas.microsoft.com/office/powerpoint/2010/main" val="101374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to admit I was a little overwhelmed getting my head around everything in this resource. There’s a lot here!</a:t>
            </a:r>
          </a:p>
          <a:p>
            <a:r>
              <a:rPr lang="en-US" dirty="0"/>
              <a:t>Designed to be used at schools in Texas as an O&amp;M evaluation and curriculum tool – nearly all the O&amp;M skills a well rounded student might need for the rest of their lives. We can see headings such as home/living, campus, residential. Try not to get bogged down by these headings and look at the skills listed underneath. </a:t>
            </a:r>
          </a:p>
          <a:p>
            <a:pPr marL="171450" indent="-171450">
              <a:buFontTx/>
              <a:buChar char="-"/>
            </a:pPr>
            <a:r>
              <a:rPr lang="en-US" dirty="0"/>
              <a:t>Home – guiding skills, self protective skills.</a:t>
            </a:r>
          </a:p>
          <a:p>
            <a:pPr marL="171450" indent="-171450">
              <a:buFontTx/>
              <a:buChar char="-"/>
            </a:pPr>
            <a:r>
              <a:rPr lang="en-US" dirty="0"/>
              <a:t>Campus – cane skills located but we know cane skills used in many different locations.</a:t>
            </a:r>
          </a:p>
          <a:p>
            <a:pPr marL="0" indent="0">
              <a:buFontTx/>
              <a:buNone/>
            </a:pPr>
            <a:r>
              <a:rPr lang="en-US" dirty="0"/>
              <a:t>Try to focus on what skills are relevant for the client, their goals and the skills that are required to meet these goals. </a:t>
            </a:r>
          </a:p>
          <a:p>
            <a:endParaRPr lang="en-AU" dirty="0"/>
          </a:p>
        </p:txBody>
      </p:sp>
      <p:sp>
        <p:nvSpPr>
          <p:cNvPr id="4" name="Slide Number Placeholder 3"/>
          <p:cNvSpPr>
            <a:spLocks noGrp="1"/>
          </p:cNvSpPr>
          <p:nvPr>
            <p:ph type="sldNum" sz="quarter" idx="5"/>
          </p:nvPr>
        </p:nvSpPr>
        <p:spPr/>
        <p:txBody>
          <a:bodyPr/>
          <a:lstStyle/>
          <a:p>
            <a:fld id="{F1A519FA-C0C6-4EE9-8BD2-5E7D8E4A3E16}" type="slidenum">
              <a:rPr lang="en-AU" smtClean="0"/>
              <a:t>8</a:t>
            </a:fld>
            <a:endParaRPr lang="en-AU"/>
          </a:p>
        </p:txBody>
      </p:sp>
    </p:spTree>
    <p:extLst>
      <p:ext uri="{BB962C8B-B14F-4D97-AF65-F5344CB8AC3E}">
        <p14:creationId xmlns:p14="http://schemas.microsoft.com/office/powerpoint/2010/main" val="118555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2 books</a:t>
            </a:r>
            <a:r>
              <a:rPr lang="en-AU" baseline="0" dirty="0"/>
              <a:t> are aligned to work together. If you look you can see that the contents page in both the books is exactly the same. The same functional mobility goals, skills and subskills are listed. In part 2 it’s simply a list. Then in part 1 – the curriculum there are teaching strategies listed for each skill. </a:t>
            </a:r>
          </a:p>
          <a:p>
            <a:endParaRPr lang="en-AU" baseline="0" dirty="0"/>
          </a:p>
          <a:p>
            <a:r>
              <a:rPr lang="en-AU" baseline="0" dirty="0"/>
              <a:t>Scoring, </a:t>
            </a:r>
          </a:p>
          <a:p>
            <a:r>
              <a:rPr lang="en-US" sz="1200" kern="1200" dirty="0">
                <a:solidFill>
                  <a:schemeClr val="tx1"/>
                </a:solidFill>
                <a:effectLst/>
                <a:latin typeface="+mn-lt"/>
                <a:ea typeface="+mn-ea"/>
                <a:cs typeface="+mn-cs"/>
              </a:rPr>
              <a:t>Score the tasks by using one of the following codes:</a:t>
            </a:r>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 = Emerging</a:t>
            </a:r>
            <a:r>
              <a:rPr lang="en-US" sz="1200" kern="1200" dirty="0">
                <a:solidFill>
                  <a:schemeClr val="tx1"/>
                </a:solidFill>
                <a:effectLst/>
                <a:latin typeface="+mn-lt"/>
                <a:ea typeface="+mn-ea"/>
                <a:cs typeface="+mn-cs"/>
              </a:rPr>
              <a:t> – the student can do the task only within a familiar routine when there is no novelty introduced or needs a considerable amount of prompting to perform.</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 = Competence</a:t>
            </a:r>
            <a:r>
              <a:rPr lang="en-US" sz="1200" kern="1200" dirty="0">
                <a:solidFill>
                  <a:schemeClr val="tx1"/>
                </a:solidFill>
                <a:effectLst/>
                <a:latin typeface="+mn-lt"/>
                <a:ea typeface="+mn-ea"/>
                <a:cs typeface="+mn-cs"/>
              </a:rPr>
              <a:t> – the student performs the task consistently in at least one setting or inconsistently but well in several settings.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 = Generalized</a:t>
            </a:r>
            <a:r>
              <a:rPr lang="en-US" sz="1200" kern="1200" dirty="0">
                <a:solidFill>
                  <a:schemeClr val="tx1"/>
                </a:solidFill>
                <a:effectLst/>
                <a:latin typeface="+mn-lt"/>
                <a:ea typeface="+mn-ea"/>
                <a:cs typeface="+mn-cs"/>
              </a:rPr>
              <a:t> – the student performs the task well in many settings over a period of time.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baseline="0" dirty="0"/>
          </a:p>
          <a:p>
            <a:r>
              <a:rPr lang="en-US" baseline="0" dirty="0"/>
              <a:t>TAPS provides lists of sequential skills and subskills. Links directly with curriculum about how to teach all skills. </a:t>
            </a:r>
            <a:endParaRPr lang="en-AU" baseline="0" dirty="0"/>
          </a:p>
          <a:p>
            <a:endParaRPr lang="en-AU" baseline="0" dirty="0"/>
          </a:p>
        </p:txBody>
      </p:sp>
      <p:sp>
        <p:nvSpPr>
          <p:cNvPr id="4" name="Slide Number Placeholder 3"/>
          <p:cNvSpPr>
            <a:spLocks noGrp="1"/>
          </p:cNvSpPr>
          <p:nvPr>
            <p:ph type="sldNum" sz="quarter" idx="10"/>
          </p:nvPr>
        </p:nvSpPr>
        <p:spPr/>
        <p:txBody>
          <a:bodyPr/>
          <a:lstStyle/>
          <a:p>
            <a:fld id="{F1A519FA-C0C6-4EE9-8BD2-5E7D8E4A3E16}" type="slidenum">
              <a:rPr lang="en-AU" smtClean="0"/>
              <a:t>9</a:t>
            </a:fld>
            <a:endParaRPr lang="en-AU"/>
          </a:p>
        </p:txBody>
      </p:sp>
    </p:spTree>
    <p:extLst>
      <p:ext uri="{BB962C8B-B14F-4D97-AF65-F5344CB8AC3E}">
        <p14:creationId xmlns:p14="http://schemas.microsoft.com/office/powerpoint/2010/main" val="42444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are excellent resources. </a:t>
            </a:r>
          </a:p>
          <a:p>
            <a:r>
              <a:rPr lang="en-US" dirty="0"/>
              <a:t>Even though it’s right sided driving you can adjust the documents to make them more user friendly. Substituting right for left in the word documents. They provide excellent scaffolding to use in your O&amp;M practice to teach clients about road crossings.</a:t>
            </a:r>
            <a:endParaRPr lang="en-AU" dirty="0"/>
          </a:p>
        </p:txBody>
      </p:sp>
      <p:sp>
        <p:nvSpPr>
          <p:cNvPr id="4" name="Slide Number Placeholder 3"/>
          <p:cNvSpPr>
            <a:spLocks noGrp="1"/>
          </p:cNvSpPr>
          <p:nvPr>
            <p:ph type="sldNum" sz="quarter" idx="5"/>
          </p:nvPr>
        </p:nvSpPr>
        <p:spPr/>
        <p:txBody>
          <a:bodyPr/>
          <a:lstStyle/>
          <a:p>
            <a:fld id="{108EE88E-CE94-4A5F-9A33-EE5FA52E4614}" type="slidenum">
              <a:rPr lang="en-AU" smtClean="0"/>
              <a:t>10</a:t>
            </a:fld>
            <a:endParaRPr lang="en-AU"/>
          </a:p>
        </p:txBody>
      </p:sp>
    </p:spTree>
    <p:extLst>
      <p:ext uri="{BB962C8B-B14F-4D97-AF65-F5344CB8AC3E}">
        <p14:creationId xmlns:p14="http://schemas.microsoft.com/office/powerpoint/2010/main" val="64245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 additional Part 3 and Part 4 are appendices of additional information and more detail about road crossings. There is lots of information in them. Look over them at some stage to get an idea about what they contain and the level of detail. As you work through training programs you may like to delve deeper into some of the resources in part 3 and 4 when they are relevant.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AU" dirty="0"/>
          </a:p>
        </p:txBody>
      </p:sp>
      <p:sp>
        <p:nvSpPr>
          <p:cNvPr id="4" name="Slide Number Placeholder 3"/>
          <p:cNvSpPr>
            <a:spLocks noGrp="1"/>
          </p:cNvSpPr>
          <p:nvPr>
            <p:ph type="sldNum" sz="quarter" idx="5"/>
          </p:nvPr>
        </p:nvSpPr>
        <p:spPr/>
        <p:txBody>
          <a:bodyPr/>
          <a:lstStyle/>
          <a:p>
            <a:fld id="{F1A519FA-C0C6-4EE9-8BD2-5E7D8E4A3E16}" type="slidenum">
              <a:rPr lang="en-AU" smtClean="0"/>
              <a:t>11</a:t>
            </a:fld>
            <a:endParaRPr lang="en-AU"/>
          </a:p>
        </p:txBody>
      </p:sp>
    </p:spTree>
    <p:extLst>
      <p:ext uri="{BB962C8B-B14F-4D97-AF65-F5344CB8AC3E}">
        <p14:creationId xmlns:p14="http://schemas.microsoft.com/office/powerpoint/2010/main" val="344689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102E-8D7E-3F3C-490B-C80B0A709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CBDCAD7-1382-0F6A-4DC2-70108B981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296F893-1D6E-BBB9-4CBF-5B29246CFDCB}"/>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5" name="Footer Placeholder 4">
            <a:extLst>
              <a:ext uri="{FF2B5EF4-FFF2-40B4-BE49-F238E27FC236}">
                <a16:creationId xmlns:a16="http://schemas.microsoft.com/office/drawing/2014/main" id="{2E38D41C-D560-E4E5-0EA4-E3CEE99D4D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3466CD-5C12-BFED-AE91-91D57003D262}"/>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231593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4467-CBF1-75A6-821B-2C146936D16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C7ADB18-ED36-48E4-90AF-9CC9EF5DB0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AEAA4D-3C20-EE4B-5DA6-470294515B1E}"/>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5" name="Footer Placeholder 4">
            <a:extLst>
              <a:ext uri="{FF2B5EF4-FFF2-40B4-BE49-F238E27FC236}">
                <a16:creationId xmlns:a16="http://schemas.microsoft.com/office/drawing/2014/main" id="{EF8264AD-1BBD-E9F1-5C1B-5CD88F6E58A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276DEC-2A07-08F7-BA07-89C9AE6EEDC0}"/>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5212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2290D-211F-87CA-3D5B-07A1782B4A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A5D6553-0777-F6D5-8441-918903020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1F4FE63-C2AF-A203-444B-9B93536CE566}"/>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5" name="Footer Placeholder 4">
            <a:extLst>
              <a:ext uri="{FF2B5EF4-FFF2-40B4-BE49-F238E27FC236}">
                <a16:creationId xmlns:a16="http://schemas.microsoft.com/office/drawing/2014/main" id="{CD4F21DC-AF0D-02BB-64E7-354DEC77AD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0BDBD9-A81D-7CA5-27B7-73E161D7463A}"/>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68757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010202"/>
                </a:solidFill>
                <a:latin typeface="Arial"/>
                <a:cs typeface="Arial"/>
              </a:defRPr>
            </a:lvl1pPr>
          </a:lstStyle>
          <a:p>
            <a:endParaRPr/>
          </a:p>
        </p:txBody>
      </p:sp>
      <p:sp>
        <p:nvSpPr>
          <p:cNvPr id="3" name="Holder 3"/>
          <p:cNvSpPr>
            <a:spLocks noGrp="1"/>
          </p:cNvSpPr>
          <p:nvPr>
            <p:ph sz="half" idx="2"/>
          </p:nvPr>
        </p:nvSpPr>
        <p:spPr>
          <a:xfrm>
            <a:off x="304800" y="1436835"/>
            <a:ext cx="5136515" cy="3900170"/>
          </a:xfrm>
          <a:prstGeom prst="rect">
            <a:avLst/>
          </a:prstGeom>
        </p:spPr>
        <p:txBody>
          <a:bodyPr wrap="square" lIns="0" tIns="0" rIns="0" bIns="0">
            <a:spAutoFit/>
          </a:bodyPr>
          <a:lstStyle>
            <a:lvl1pPr>
              <a:defRPr sz="2200" b="1" i="0">
                <a:solidFill>
                  <a:srgbClr val="32303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1896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1045-33DE-94A5-4B5E-2663BEE9ECC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2F6F0F-F7A8-5913-9FB1-99485B734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8A2D22-CD1D-1D1C-FBD8-9D715DF8BA2E}"/>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5" name="Footer Placeholder 4">
            <a:extLst>
              <a:ext uri="{FF2B5EF4-FFF2-40B4-BE49-F238E27FC236}">
                <a16:creationId xmlns:a16="http://schemas.microsoft.com/office/drawing/2014/main" id="{C3FFD512-502F-D49E-265D-992C13ED3CB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E4EA21-0C24-0288-9A91-E97A5F350422}"/>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418522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D5786-7D03-4CF4-A0DC-4089CE1F8C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71280B6-C109-93D1-236A-D90987C0E8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A2075-2EDA-9108-2D60-CC1B71047FA9}"/>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5" name="Footer Placeholder 4">
            <a:extLst>
              <a:ext uri="{FF2B5EF4-FFF2-40B4-BE49-F238E27FC236}">
                <a16:creationId xmlns:a16="http://schemas.microsoft.com/office/drawing/2014/main" id="{3936FD93-4FB6-212A-B17B-13C5C95A4B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8FA43E-F9F8-DF5B-93AF-68AB4C39B726}"/>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384202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38B-B600-A78E-EAAA-F7DA6F72CE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9A6CAAD-2B9F-A92B-DA30-57382CF84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5A5F48A-B314-8F7B-8652-1C351338AB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4E31E14-D24C-2DFC-8735-4D6747BB4515}"/>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6" name="Footer Placeholder 5">
            <a:extLst>
              <a:ext uri="{FF2B5EF4-FFF2-40B4-BE49-F238E27FC236}">
                <a16:creationId xmlns:a16="http://schemas.microsoft.com/office/drawing/2014/main" id="{62BD3C95-463D-1BBB-E239-5E7B0D8CBD4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64CA44B-AD16-5C58-67CD-15727BB483C2}"/>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178983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3B8C-6EFA-A845-16D5-F27FD3F9412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20FDE9D-6557-225D-3050-0A5E00098F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98C445-9E84-B425-E0F2-0DB2F76B6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FB78351-192D-64EB-A676-5A9D0810B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374C9F-1510-5E44-B341-218D4E744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91229F4-EA76-A466-430F-D95C59C9DE91}"/>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8" name="Footer Placeholder 7">
            <a:extLst>
              <a:ext uri="{FF2B5EF4-FFF2-40B4-BE49-F238E27FC236}">
                <a16:creationId xmlns:a16="http://schemas.microsoft.com/office/drawing/2014/main" id="{B7148824-DBBD-DC1D-AD94-6C8A45517C7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CFA9682-CF6F-379A-C78C-5FCB2B9FC081}"/>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158024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0317-46B3-9C37-BCC7-743C86F9B21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6F23455-631B-B932-A4DB-4522ADD722DF}"/>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4" name="Footer Placeholder 3">
            <a:extLst>
              <a:ext uri="{FF2B5EF4-FFF2-40B4-BE49-F238E27FC236}">
                <a16:creationId xmlns:a16="http://schemas.microsoft.com/office/drawing/2014/main" id="{A023FDFF-FD1A-2780-4993-5E37D47CEA8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A8EB394-B073-623E-51CF-624E1DE08DFD}"/>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283646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375E3-3C20-2878-AAA8-1A5108A50F16}"/>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3" name="Footer Placeholder 2">
            <a:extLst>
              <a:ext uri="{FF2B5EF4-FFF2-40B4-BE49-F238E27FC236}">
                <a16:creationId xmlns:a16="http://schemas.microsoft.com/office/drawing/2014/main" id="{7069DB67-3042-7AF2-3D80-88A40B9B66E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EAFD9A5-0A85-BAE8-993D-66B6AB72943C}"/>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87809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8A01-C215-07BE-1E5B-29130F80D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B61F0F-86CD-6527-7DFE-6279163AC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9CD6D60-2DF5-2788-F9FC-0680541D7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A6D5-5C2A-2984-718C-8047B5073133}"/>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6" name="Footer Placeholder 5">
            <a:extLst>
              <a:ext uri="{FF2B5EF4-FFF2-40B4-BE49-F238E27FC236}">
                <a16:creationId xmlns:a16="http://schemas.microsoft.com/office/drawing/2014/main" id="{64531E7F-3164-B16F-619E-9191DDE27D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1FCD3C-0EFF-B23F-546C-415BF71A3AB4}"/>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66458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E8CA-318C-E954-4042-13BEEBFBF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4AC1998-3DF4-1A97-1D1A-5385E4CFA2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3A3059F-27C5-5272-9F0B-1357240F4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AB3F7-DEA4-E5B6-12AC-CAB7263619F7}"/>
              </a:ext>
            </a:extLst>
          </p:cNvPr>
          <p:cNvSpPr>
            <a:spLocks noGrp="1"/>
          </p:cNvSpPr>
          <p:nvPr>
            <p:ph type="dt" sz="half" idx="10"/>
          </p:nvPr>
        </p:nvSpPr>
        <p:spPr/>
        <p:txBody>
          <a:bodyPr/>
          <a:lstStyle/>
          <a:p>
            <a:fld id="{332BFA4A-92DD-4627-92F4-4DAE677A020A}" type="datetimeFigureOut">
              <a:rPr lang="en-AU" smtClean="0"/>
              <a:t>22/08/2025</a:t>
            </a:fld>
            <a:endParaRPr lang="en-AU"/>
          </a:p>
        </p:txBody>
      </p:sp>
      <p:sp>
        <p:nvSpPr>
          <p:cNvPr id="6" name="Footer Placeholder 5">
            <a:extLst>
              <a:ext uri="{FF2B5EF4-FFF2-40B4-BE49-F238E27FC236}">
                <a16:creationId xmlns:a16="http://schemas.microsoft.com/office/drawing/2014/main" id="{488D07B1-9E34-5D34-C1DD-983F07C86F0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32942B-D581-C5EB-BA0D-75661D2CAACC}"/>
              </a:ext>
            </a:extLst>
          </p:cNvPr>
          <p:cNvSpPr>
            <a:spLocks noGrp="1"/>
          </p:cNvSpPr>
          <p:nvPr>
            <p:ph type="sldNum" sz="quarter" idx="12"/>
          </p:nvPr>
        </p:nvSpPr>
        <p:spPr/>
        <p:txBody>
          <a:bodyPr/>
          <a:lstStyle/>
          <a:p>
            <a:fld id="{43426DA8-C1FB-40CF-BF5B-80C1D8CBD6DA}" type="slidenum">
              <a:rPr lang="en-AU" smtClean="0"/>
              <a:t>‹#›</a:t>
            </a:fld>
            <a:endParaRPr lang="en-AU"/>
          </a:p>
        </p:txBody>
      </p:sp>
    </p:spTree>
    <p:extLst>
      <p:ext uri="{BB962C8B-B14F-4D97-AF65-F5344CB8AC3E}">
        <p14:creationId xmlns:p14="http://schemas.microsoft.com/office/powerpoint/2010/main" val="315703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980FC-8F7F-CB17-DE93-F0BB7A038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9615D5A-C54B-3EC0-6DD7-92D7FF8BF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B90885-538B-FED8-0F39-5162A7613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2BFA4A-92DD-4627-92F4-4DAE677A020A}" type="datetimeFigureOut">
              <a:rPr lang="en-AU" smtClean="0"/>
              <a:t>22/08/2025</a:t>
            </a:fld>
            <a:endParaRPr lang="en-AU"/>
          </a:p>
        </p:txBody>
      </p:sp>
      <p:sp>
        <p:nvSpPr>
          <p:cNvPr id="5" name="Footer Placeholder 4">
            <a:extLst>
              <a:ext uri="{FF2B5EF4-FFF2-40B4-BE49-F238E27FC236}">
                <a16:creationId xmlns:a16="http://schemas.microsoft.com/office/drawing/2014/main" id="{8E7B0FBA-F57B-9819-72E4-D0D96E1FA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C43E990-43D4-BE6C-C119-1F6450F0F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426DA8-C1FB-40CF-BF5B-80C1D8CBD6DA}" type="slidenum">
              <a:rPr lang="en-AU" smtClean="0"/>
              <a:t>‹#›</a:t>
            </a:fld>
            <a:endParaRPr lang="en-AU"/>
          </a:p>
        </p:txBody>
      </p:sp>
    </p:spTree>
    <p:extLst>
      <p:ext uri="{BB962C8B-B14F-4D97-AF65-F5344CB8AC3E}">
        <p14:creationId xmlns:p14="http://schemas.microsoft.com/office/powerpoint/2010/main" val="2674985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tsbvi.edu/product/taps-teaching-age-appropriate-purposeful-skills-an-orientation-mobility-curriculum-for-students-with-visual-impairments-3rd-editio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sbvi.edu/product/texas-2-steps-curriculum-and-evaluation-se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ldeverell.net/resources/vroom-and-omo-tool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austinassessment.org/how-it-works" TargetMode="External"/><Relationship Id="rId4" Type="http://schemas.openxmlformats.org/officeDocument/2006/relationships/hyperlink" Target="https://www.perkins.org/our-work/cvi/the-perkins-cvi-protocol/#for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extsense.org.au/professional-education/orientation-and-mobility-assessment-tools-masterclass-seri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9C4EB-69D9-8A9A-857F-BB4313FA76AE}"/>
              </a:ext>
            </a:extLst>
          </p:cNvPr>
          <p:cNvSpPr>
            <a:spLocks noGrp="1"/>
          </p:cNvSpPr>
          <p:nvPr>
            <p:ph type="ctrTitle"/>
          </p:nvPr>
        </p:nvSpPr>
        <p:spPr>
          <a:xfrm>
            <a:off x="755903" y="3399769"/>
            <a:ext cx="10640754" cy="775845"/>
          </a:xfrm>
        </p:spPr>
        <p:txBody>
          <a:bodyPr anchor="b">
            <a:normAutofit/>
          </a:bodyPr>
          <a:lstStyle/>
          <a:p>
            <a:r>
              <a:rPr lang="en-US" sz="4000" dirty="0">
                <a:solidFill>
                  <a:schemeClr val="tx2"/>
                </a:solidFill>
              </a:rPr>
              <a:t>O&amp;M Assessment Tools - Children</a:t>
            </a:r>
            <a:endParaRPr lang="en-AU" sz="4000" dirty="0">
              <a:solidFill>
                <a:schemeClr val="tx2"/>
              </a:solidFill>
            </a:endParaRPr>
          </a:p>
        </p:txBody>
      </p:sp>
      <p:sp>
        <p:nvSpPr>
          <p:cNvPr id="3" name="Subtitle 2">
            <a:extLst>
              <a:ext uri="{FF2B5EF4-FFF2-40B4-BE49-F238E27FC236}">
                <a16:creationId xmlns:a16="http://schemas.microsoft.com/office/drawing/2014/main" id="{29E81FEF-F43D-052A-4DF9-A68CD31302EE}"/>
              </a:ext>
            </a:extLst>
          </p:cNvPr>
          <p:cNvSpPr>
            <a:spLocks noGrp="1"/>
          </p:cNvSpPr>
          <p:nvPr>
            <p:ph type="subTitle" idx="1"/>
          </p:nvPr>
        </p:nvSpPr>
        <p:spPr>
          <a:xfrm>
            <a:off x="1514121" y="4171528"/>
            <a:ext cx="9163757" cy="1272342"/>
          </a:xfrm>
        </p:spPr>
        <p:txBody>
          <a:bodyPr anchor="ctr">
            <a:normAutofit/>
          </a:bodyPr>
          <a:lstStyle/>
          <a:p>
            <a:r>
              <a:rPr lang="en-US" sz="2000" dirty="0">
                <a:solidFill>
                  <a:schemeClr val="tx2"/>
                </a:solidFill>
              </a:rPr>
              <a:t>Community of Practice Meeting - 19/08/25</a:t>
            </a:r>
          </a:p>
          <a:p>
            <a:r>
              <a:rPr lang="en-AU" sz="2000" dirty="0">
                <a:solidFill>
                  <a:schemeClr val="tx2"/>
                </a:solidFill>
              </a:rPr>
              <a:t>Presented by Angela Reynolds (ROMSA)</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close-up of a logo that says, Orientation and Mobility Association of Australasia. Green circle on right with 8 canes radiating out from the centre.">
            <a:extLst>
              <a:ext uri="{FF2B5EF4-FFF2-40B4-BE49-F238E27FC236}">
                <a16:creationId xmlns:a16="http://schemas.microsoft.com/office/drawing/2014/main" id="{7C9BE64C-CF59-578A-5CC6-044E405D0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42" y="499484"/>
            <a:ext cx="11525864" cy="2478060"/>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890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DABDC-9111-0E7D-0E36-3C458856944F}"/>
              </a:ext>
            </a:extLst>
          </p:cNvPr>
          <p:cNvSpPr txBox="1"/>
          <p:nvPr/>
        </p:nvSpPr>
        <p:spPr>
          <a:xfrm>
            <a:off x="4137611" y="6060558"/>
            <a:ext cx="4480201" cy="369332"/>
          </a:xfrm>
          <a:prstGeom prst="rect">
            <a:avLst/>
          </a:prstGeom>
          <a:noFill/>
        </p:spPr>
        <p:txBody>
          <a:bodyPr wrap="none" rtlCol="0">
            <a:spAutoFit/>
          </a:bodyPr>
          <a:lstStyle/>
          <a:p>
            <a:r>
              <a:rPr lang="en-US" dirty="0"/>
              <a:t>O&amp;M Assessments Tools – Angela Reynolds</a:t>
            </a:r>
            <a:endParaRPr lang="en-AU" dirty="0"/>
          </a:p>
        </p:txBody>
      </p:sp>
      <p:sp>
        <p:nvSpPr>
          <p:cNvPr id="4" name="TextBox 3">
            <a:extLst>
              <a:ext uri="{FF2B5EF4-FFF2-40B4-BE49-F238E27FC236}">
                <a16:creationId xmlns:a16="http://schemas.microsoft.com/office/drawing/2014/main" id="{69D26626-EF86-B1AC-60FD-862C073A6C7F}"/>
              </a:ext>
            </a:extLst>
          </p:cNvPr>
          <p:cNvSpPr txBox="1"/>
          <p:nvPr/>
        </p:nvSpPr>
        <p:spPr>
          <a:xfrm>
            <a:off x="1329070" y="2147777"/>
            <a:ext cx="8176438"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Part 3 - Appendices</a:t>
            </a:r>
          </a:p>
          <a:p>
            <a:r>
              <a:rPr lang="en-US" sz="3600" dirty="0">
                <a:latin typeface="Arial" panose="020B0604020202020204" pitchFamily="34" charset="0"/>
                <a:cs typeface="Arial" panose="020B0604020202020204" pitchFamily="34" charset="0"/>
              </a:rPr>
              <a:t>Part 4 – Road Crossings (USA – right sided driving)</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59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Logo, Guide Dogs">
            <a:extLst>
              <a:ext uri="{FF2B5EF4-FFF2-40B4-BE49-F238E27FC236}">
                <a16:creationId xmlns:a16="http://schemas.microsoft.com/office/drawing/2014/main" id="{B206F4F9-28A1-2040-A814-1626ACE1B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68" y="6410287"/>
            <a:ext cx="1429016" cy="379547"/>
          </a:xfrm>
          <a:prstGeom prst="rect">
            <a:avLst/>
          </a:prstGeom>
        </p:spPr>
      </p:pic>
      <p:pic>
        <p:nvPicPr>
          <p:cNvPr id="2" name="Picture 1"/>
          <p:cNvPicPr>
            <a:picLocks noChangeAspect="1"/>
          </p:cNvPicPr>
          <p:nvPr/>
        </p:nvPicPr>
        <p:blipFill>
          <a:blip r:embed="rId4"/>
          <a:stretch>
            <a:fillRect/>
          </a:stretch>
        </p:blipFill>
        <p:spPr>
          <a:xfrm>
            <a:off x="2667000" y="304800"/>
            <a:ext cx="6143665" cy="5961392"/>
          </a:xfrm>
          <a:prstGeom prst="rect">
            <a:avLst/>
          </a:prstGeom>
        </p:spPr>
      </p:pic>
      <p:sp>
        <p:nvSpPr>
          <p:cNvPr id="6" name="object 29">
            <a:extLst>
              <a:ext uri="{FF2B5EF4-FFF2-40B4-BE49-F238E27FC236}">
                <a16:creationId xmlns:a16="http://schemas.microsoft.com/office/drawing/2014/main" id="{3B9946D2-D626-3345-B97A-61DE82070C67}"/>
              </a:ext>
            </a:extLst>
          </p:cNvPr>
          <p:cNvSpPr txBox="1"/>
          <p:nvPr/>
        </p:nvSpPr>
        <p:spPr>
          <a:xfrm>
            <a:off x="10287000" y="6529848"/>
            <a:ext cx="1434604" cy="140423"/>
          </a:xfrm>
          <a:prstGeom prst="rect">
            <a:avLst/>
          </a:prstGeom>
        </p:spPr>
        <p:txBody>
          <a:bodyPr vert="horz" wrap="square" lIns="0" tIns="1905" rIns="0" bIns="0" rtlCol="0">
            <a:spAutoFit/>
          </a:bodyPr>
          <a:lstStyle/>
          <a:p>
            <a:pPr marL="12700" algn="r">
              <a:lnSpc>
                <a:spcPct val="100000"/>
              </a:lnSpc>
              <a:spcBef>
                <a:spcPts val="15"/>
              </a:spcBef>
            </a:pPr>
            <a:r>
              <a:rPr lang="en-AU" sz="900" spc="-10" dirty="0">
                <a:solidFill>
                  <a:srgbClr val="323031"/>
                </a:solidFill>
                <a:latin typeface="Arial"/>
                <a:cs typeface="Arial"/>
              </a:rPr>
              <a:t>TAPS</a:t>
            </a:r>
            <a:endParaRPr sz="900" dirty="0">
              <a:latin typeface="Arial"/>
              <a:cs typeface="Arial"/>
            </a:endParaRPr>
          </a:p>
        </p:txBody>
      </p:sp>
    </p:spTree>
    <p:extLst>
      <p:ext uri="{BB962C8B-B14F-4D97-AF65-F5344CB8AC3E}">
        <p14:creationId xmlns:p14="http://schemas.microsoft.com/office/powerpoint/2010/main" val="72182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A5548-2D42-4BBE-D7C9-9822FBA7C01C}"/>
              </a:ext>
            </a:extLst>
          </p:cNvPr>
          <p:cNvSpPr txBox="1"/>
          <p:nvPr/>
        </p:nvSpPr>
        <p:spPr>
          <a:xfrm>
            <a:off x="1003300" y="825500"/>
            <a:ext cx="10058400" cy="483209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Purchase from Texas School for the Blind &amp; Vision Impaired (TSBVI)</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hlinkClick r:id="rId3"/>
              </a:rPr>
              <a:t>https://www.tsbvi.edu/product/taps-teaching-age-appropriate-purposeful-skills-an-orientation-mobility-curriculum-for-students-with-visual-impairments-3rd-edition</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$117 USD + postage</a:t>
            </a:r>
          </a:p>
          <a:p>
            <a:r>
              <a:rPr lang="en-AU" sz="2800" b="1" dirty="0">
                <a:latin typeface="Arial" panose="020B0604020202020204" pitchFamily="34" charset="0"/>
                <a:cs typeface="Arial" panose="020B0604020202020204" pitchFamily="34" charset="0"/>
              </a:rPr>
              <a:t>Hardcopy or digital copy</a:t>
            </a:r>
          </a:p>
        </p:txBody>
      </p:sp>
      <p:sp>
        <p:nvSpPr>
          <p:cNvPr id="4" name="TextBox 3">
            <a:extLst>
              <a:ext uri="{FF2B5EF4-FFF2-40B4-BE49-F238E27FC236}">
                <a16:creationId xmlns:a16="http://schemas.microsoft.com/office/drawing/2014/main" id="{02C07CBC-2FA7-68FC-74CA-95896892BE3C}"/>
              </a:ext>
            </a:extLst>
          </p:cNvPr>
          <p:cNvSpPr txBox="1"/>
          <p:nvPr/>
        </p:nvSpPr>
        <p:spPr>
          <a:xfrm>
            <a:off x="3792399" y="6032500"/>
            <a:ext cx="4480201" cy="369332"/>
          </a:xfrm>
          <a:prstGeom prst="rect">
            <a:avLst/>
          </a:prstGeom>
          <a:noFill/>
        </p:spPr>
        <p:txBody>
          <a:bodyPr wrap="none" rtlCol="0">
            <a:spAutoFit/>
          </a:bodyPr>
          <a:lstStyle/>
          <a:p>
            <a:r>
              <a:rPr lang="en-US"/>
              <a:t>O&amp;M Assessments Tools – Angela Reynolds</a:t>
            </a:r>
            <a:endParaRPr lang="en-AU" dirty="0"/>
          </a:p>
        </p:txBody>
      </p:sp>
    </p:spTree>
    <p:extLst>
      <p:ext uri="{BB962C8B-B14F-4D97-AF65-F5344CB8AC3E}">
        <p14:creationId xmlns:p14="http://schemas.microsoft.com/office/powerpoint/2010/main" val="148126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87B8D-5043-08B1-09EC-8433D303BE9B}"/>
              </a:ext>
            </a:extLst>
          </p:cNvPr>
          <p:cNvSpPr txBox="1"/>
          <p:nvPr/>
        </p:nvSpPr>
        <p:spPr>
          <a:xfrm>
            <a:off x="3572540" y="6060558"/>
            <a:ext cx="4731487" cy="369332"/>
          </a:xfrm>
          <a:prstGeom prst="rect">
            <a:avLst/>
          </a:prstGeom>
          <a:noFill/>
        </p:spPr>
        <p:txBody>
          <a:bodyPr wrap="square" rtlCol="0">
            <a:spAutoFit/>
          </a:bodyPr>
          <a:lstStyle/>
          <a:p>
            <a:r>
              <a:rPr lang="en-US" dirty="0"/>
              <a:t>O&amp;M Assessments Tools – Angela Reynolds</a:t>
            </a:r>
            <a:endParaRPr lang="en-AU" dirty="0"/>
          </a:p>
        </p:txBody>
      </p:sp>
      <p:pic>
        <p:nvPicPr>
          <p:cNvPr id="5" name="Picture 4">
            <a:extLst>
              <a:ext uri="{FF2B5EF4-FFF2-40B4-BE49-F238E27FC236}">
                <a16:creationId xmlns:a16="http://schemas.microsoft.com/office/drawing/2014/main" id="{C2FECF34-5938-2BEA-701F-2279B08E9BA0}"/>
              </a:ext>
            </a:extLst>
          </p:cNvPr>
          <p:cNvPicPr>
            <a:picLocks noChangeAspect="1"/>
          </p:cNvPicPr>
          <p:nvPr/>
        </p:nvPicPr>
        <p:blipFill>
          <a:blip r:embed="rId3"/>
          <a:stretch>
            <a:fillRect/>
          </a:stretch>
        </p:blipFill>
        <p:spPr>
          <a:xfrm>
            <a:off x="3466215" y="627321"/>
            <a:ext cx="4423143" cy="5126409"/>
          </a:xfrm>
          <a:prstGeom prst="rect">
            <a:avLst/>
          </a:prstGeom>
        </p:spPr>
      </p:pic>
    </p:spTree>
    <p:extLst>
      <p:ext uri="{BB962C8B-B14F-4D97-AF65-F5344CB8AC3E}">
        <p14:creationId xmlns:p14="http://schemas.microsoft.com/office/powerpoint/2010/main" val="171477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BD0D7-6F6C-8575-6C75-F4AE096C24C3}"/>
              </a:ext>
            </a:extLst>
          </p:cNvPr>
          <p:cNvSpPr txBox="1"/>
          <p:nvPr/>
        </p:nvSpPr>
        <p:spPr>
          <a:xfrm>
            <a:off x="4137611" y="6145619"/>
            <a:ext cx="4480201" cy="369332"/>
          </a:xfrm>
          <a:prstGeom prst="rect">
            <a:avLst/>
          </a:prstGeom>
          <a:noFill/>
        </p:spPr>
        <p:txBody>
          <a:bodyPr wrap="none" rtlCol="0">
            <a:spAutoFit/>
          </a:bodyPr>
          <a:lstStyle/>
          <a:p>
            <a:r>
              <a:rPr lang="en-US" dirty="0"/>
              <a:t>O&amp;M Assessments Tools – Angela Reynolds</a:t>
            </a:r>
            <a:endParaRPr lang="en-AU" dirty="0"/>
          </a:p>
        </p:txBody>
      </p:sp>
      <p:pic>
        <p:nvPicPr>
          <p:cNvPr id="4" name="Picture 3">
            <a:extLst>
              <a:ext uri="{FF2B5EF4-FFF2-40B4-BE49-F238E27FC236}">
                <a16:creationId xmlns:a16="http://schemas.microsoft.com/office/drawing/2014/main" id="{5C6D6BC4-1DE6-48B8-7DFA-2340A1A36DA9}"/>
              </a:ext>
            </a:extLst>
          </p:cNvPr>
          <p:cNvPicPr>
            <a:picLocks noChangeAspect="1"/>
          </p:cNvPicPr>
          <p:nvPr/>
        </p:nvPicPr>
        <p:blipFill>
          <a:blip r:embed="rId3"/>
          <a:stretch>
            <a:fillRect/>
          </a:stretch>
        </p:blipFill>
        <p:spPr>
          <a:xfrm>
            <a:off x="946298" y="633732"/>
            <a:ext cx="4348716" cy="5370325"/>
          </a:xfrm>
          <a:prstGeom prst="rect">
            <a:avLst/>
          </a:prstGeom>
        </p:spPr>
      </p:pic>
      <p:pic>
        <p:nvPicPr>
          <p:cNvPr id="6" name="Picture 5">
            <a:extLst>
              <a:ext uri="{FF2B5EF4-FFF2-40B4-BE49-F238E27FC236}">
                <a16:creationId xmlns:a16="http://schemas.microsoft.com/office/drawing/2014/main" id="{E6097769-D826-7125-D5EE-AF88195E875B}"/>
              </a:ext>
            </a:extLst>
          </p:cNvPr>
          <p:cNvPicPr>
            <a:picLocks noChangeAspect="1"/>
          </p:cNvPicPr>
          <p:nvPr/>
        </p:nvPicPr>
        <p:blipFill>
          <a:blip r:embed="rId4"/>
          <a:stretch>
            <a:fillRect/>
          </a:stretch>
        </p:blipFill>
        <p:spPr>
          <a:xfrm>
            <a:off x="6326371" y="633732"/>
            <a:ext cx="4348715" cy="5370325"/>
          </a:xfrm>
          <a:prstGeom prst="rect">
            <a:avLst/>
          </a:prstGeom>
        </p:spPr>
      </p:pic>
    </p:spTree>
    <p:extLst>
      <p:ext uri="{BB962C8B-B14F-4D97-AF65-F5344CB8AC3E}">
        <p14:creationId xmlns:p14="http://schemas.microsoft.com/office/powerpoint/2010/main" val="37623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17C8FC-2C6D-CA0A-130D-0C3AB59F03B0}"/>
              </a:ext>
            </a:extLst>
          </p:cNvPr>
          <p:cNvSpPr txBox="1"/>
          <p:nvPr/>
        </p:nvSpPr>
        <p:spPr>
          <a:xfrm>
            <a:off x="3880884" y="6124354"/>
            <a:ext cx="4480201" cy="369332"/>
          </a:xfrm>
          <a:prstGeom prst="rect">
            <a:avLst/>
          </a:prstGeom>
          <a:noFill/>
        </p:spPr>
        <p:txBody>
          <a:bodyPr wrap="none" rtlCol="0">
            <a:spAutoFit/>
          </a:bodyPr>
          <a:lstStyle/>
          <a:p>
            <a:r>
              <a:rPr lang="en-US" dirty="0"/>
              <a:t>O&amp;M Assessments Tools – Angela Reynolds</a:t>
            </a:r>
            <a:endParaRPr lang="en-AU" dirty="0"/>
          </a:p>
        </p:txBody>
      </p:sp>
      <p:pic>
        <p:nvPicPr>
          <p:cNvPr id="4" name="Picture 3">
            <a:extLst>
              <a:ext uri="{FF2B5EF4-FFF2-40B4-BE49-F238E27FC236}">
                <a16:creationId xmlns:a16="http://schemas.microsoft.com/office/drawing/2014/main" id="{394D1A8F-05C3-00E8-39BC-B10F910D6C85}"/>
              </a:ext>
            </a:extLst>
          </p:cNvPr>
          <p:cNvPicPr>
            <a:picLocks noChangeAspect="1"/>
          </p:cNvPicPr>
          <p:nvPr/>
        </p:nvPicPr>
        <p:blipFill>
          <a:blip r:embed="rId3"/>
          <a:stretch>
            <a:fillRect/>
          </a:stretch>
        </p:blipFill>
        <p:spPr>
          <a:xfrm>
            <a:off x="6283841" y="364315"/>
            <a:ext cx="4273485" cy="5255900"/>
          </a:xfrm>
          <a:prstGeom prst="rect">
            <a:avLst/>
          </a:prstGeom>
        </p:spPr>
      </p:pic>
      <p:sp>
        <p:nvSpPr>
          <p:cNvPr id="6" name="TextBox 5">
            <a:extLst>
              <a:ext uri="{FF2B5EF4-FFF2-40B4-BE49-F238E27FC236}">
                <a16:creationId xmlns:a16="http://schemas.microsoft.com/office/drawing/2014/main" id="{22B6D759-12F0-D379-D0C3-01709672C5B1}"/>
              </a:ext>
            </a:extLst>
          </p:cNvPr>
          <p:cNvSpPr txBox="1"/>
          <p:nvPr/>
        </p:nvSpPr>
        <p:spPr>
          <a:xfrm>
            <a:off x="606056" y="2264735"/>
            <a:ext cx="5114260"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Example of how the progression of a child learning rolling skills.</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40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B2753-D20A-DA6E-5412-944A144F44E8}"/>
              </a:ext>
            </a:extLst>
          </p:cNvPr>
          <p:cNvSpPr txBox="1"/>
          <p:nvPr/>
        </p:nvSpPr>
        <p:spPr>
          <a:xfrm>
            <a:off x="3997842" y="6103089"/>
            <a:ext cx="4480201" cy="369332"/>
          </a:xfrm>
          <a:prstGeom prst="rect">
            <a:avLst/>
          </a:prstGeom>
          <a:noFill/>
        </p:spPr>
        <p:txBody>
          <a:bodyPr wrap="none" rtlCol="0">
            <a:spAutoFit/>
          </a:bodyPr>
          <a:lstStyle/>
          <a:p>
            <a:r>
              <a:rPr lang="en-US" dirty="0"/>
              <a:t>O&amp;M Assessments Tools – Angela Reynolds</a:t>
            </a:r>
            <a:endParaRPr lang="en-AU" dirty="0"/>
          </a:p>
        </p:txBody>
      </p:sp>
      <p:sp>
        <p:nvSpPr>
          <p:cNvPr id="4" name="TextBox 3">
            <a:extLst>
              <a:ext uri="{FF2B5EF4-FFF2-40B4-BE49-F238E27FC236}">
                <a16:creationId xmlns:a16="http://schemas.microsoft.com/office/drawing/2014/main" id="{DBA29E3E-6040-60DA-A6CC-080C641AF3D0}"/>
              </a:ext>
            </a:extLst>
          </p:cNvPr>
          <p:cNvSpPr txBox="1"/>
          <p:nvPr/>
        </p:nvSpPr>
        <p:spPr>
          <a:xfrm>
            <a:off x="876300" y="876301"/>
            <a:ext cx="9779000" cy="492442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Purchase from Texas School for the Blind &amp; Vision Impaired (TSBVI)</a:t>
            </a:r>
          </a:p>
          <a:p>
            <a:endParaRPr lang="en-US" sz="36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hlinkClick r:id="rId3"/>
              </a:rPr>
              <a:t>https://www.tsbvi.edu/product/texas-2-steps-curriculum-and-evaluation-set</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$182 USD + postage</a:t>
            </a:r>
          </a:p>
          <a:p>
            <a:r>
              <a:rPr lang="en-US" sz="2800" b="1" dirty="0">
                <a:latin typeface="Arial" panose="020B0604020202020204" pitchFamily="34" charset="0"/>
                <a:cs typeface="Arial" panose="020B0604020202020204" pitchFamily="34" charset="0"/>
              </a:rPr>
              <a:t>Hardcopy or digital version</a:t>
            </a:r>
          </a:p>
          <a:p>
            <a:endParaRPr lang="en-US" sz="2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78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AD3E3-EF42-F3C5-BED0-EA110849ED5B}"/>
              </a:ext>
            </a:extLst>
          </p:cNvPr>
          <p:cNvSpPr txBox="1"/>
          <p:nvPr/>
        </p:nvSpPr>
        <p:spPr>
          <a:xfrm>
            <a:off x="3855899" y="6146800"/>
            <a:ext cx="4480201" cy="369332"/>
          </a:xfrm>
          <a:prstGeom prst="rect">
            <a:avLst/>
          </a:prstGeom>
          <a:noFill/>
        </p:spPr>
        <p:txBody>
          <a:bodyPr wrap="none" rtlCol="0">
            <a:spAutoFit/>
          </a:bodyPr>
          <a:lstStyle/>
          <a:p>
            <a:r>
              <a:rPr lang="en-US"/>
              <a:t>O&amp;M Assessments Tools – Angela Reynolds</a:t>
            </a:r>
            <a:endParaRPr lang="en-AU" dirty="0"/>
          </a:p>
        </p:txBody>
      </p:sp>
      <p:sp>
        <p:nvSpPr>
          <p:cNvPr id="4" name="TextBox 3">
            <a:extLst>
              <a:ext uri="{FF2B5EF4-FFF2-40B4-BE49-F238E27FC236}">
                <a16:creationId xmlns:a16="http://schemas.microsoft.com/office/drawing/2014/main" id="{FC744EEF-BF94-4949-9420-6A4CD7FA4057}"/>
              </a:ext>
            </a:extLst>
          </p:cNvPr>
          <p:cNvSpPr txBox="1"/>
          <p:nvPr/>
        </p:nvSpPr>
        <p:spPr>
          <a:xfrm>
            <a:off x="3443713" y="1745595"/>
            <a:ext cx="5304573" cy="440120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VROOM &amp; OMO </a:t>
            </a:r>
          </a:p>
          <a:p>
            <a:r>
              <a:rPr lang="en-US" sz="1400" dirty="0">
                <a:latin typeface="Arial" panose="020B0604020202020204" pitchFamily="34" charset="0"/>
                <a:cs typeface="Arial" panose="020B0604020202020204" pitchFamily="34" charset="0"/>
              </a:rPr>
              <a:t>Vision related outcomes in O&amp;M</a:t>
            </a:r>
          </a:p>
          <a:p>
            <a:r>
              <a:rPr lang="en-US" sz="1400" dirty="0">
                <a:latin typeface="Arial" panose="020B0604020202020204" pitchFamily="34" charset="0"/>
                <a:cs typeface="Arial" panose="020B0604020202020204" pitchFamily="34" charset="0"/>
              </a:rPr>
              <a:t>O&amp;M outcomes</a:t>
            </a:r>
            <a:endParaRPr lang="en-US" sz="2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hlinkClick r:id="rId3"/>
              </a:rPr>
              <a:t>https://www.lildeverell.net/resources/vroom-and-omo-tools/</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Perkins CVI Protocol</a:t>
            </a:r>
          </a:p>
          <a:p>
            <a:r>
              <a:rPr lang="en-AU" u="sng" dirty="0">
                <a:hlinkClick r:id="rId4"/>
              </a:rPr>
              <a:t>https://www.perkins.org/our-work/cvi/the-perkins-cvi-protocol/#form</a:t>
            </a:r>
            <a:endParaRPr lang="en-AU" u="sng" dirty="0"/>
          </a:p>
          <a:p>
            <a:endParaRPr lang="en-AU"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Austin Assessment</a:t>
            </a:r>
            <a:endParaRPr lang="en-AU" sz="2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hlinkClick r:id="rId5"/>
              </a:rPr>
              <a:t>https://www.austinassessment.org/how-it-works</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AU" dirty="0"/>
          </a:p>
        </p:txBody>
      </p:sp>
      <p:sp>
        <p:nvSpPr>
          <p:cNvPr id="2" name="TextBox 1">
            <a:extLst>
              <a:ext uri="{FF2B5EF4-FFF2-40B4-BE49-F238E27FC236}">
                <a16:creationId xmlns:a16="http://schemas.microsoft.com/office/drawing/2014/main" id="{1B959BCC-5F18-C3C5-D624-A669D5347856}"/>
              </a:ext>
            </a:extLst>
          </p:cNvPr>
          <p:cNvSpPr txBox="1"/>
          <p:nvPr/>
        </p:nvSpPr>
        <p:spPr>
          <a:xfrm>
            <a:off x="4070195" y="970156"/>
            <a:ext cx="3791415" cy="369332"/>
          </a:xfrm>
          <a:prstGeom prst="rect">
            <a:avLst/>
          </a:prstGeom>
          <a:noFill/>
        </p:spPr>
        <p:txBody>
          <a:bodyPr wrap="square" rtlCol="0">
            <a:spAutoFit/>
          </a:bodyPr>
          <a:lstStyle/>
          <a:p>
            <a:r>
              <a:rPr lang="en-US" dirty="0"/>
              <a:t>Additional Assessment Tools</a:t>
            </a:r>
            <a:endParaRPr lang="en-AU" dirty="0"/>
          </a:p>
        </p:txBody>
      </p:sp>
    </p:spTree>
    <p:extLst>
      <p:ext uri="{BB962C8B-B14F-4D97-AF65-F5344CB8AC3E}">
        <p14:creationId xmlns:p14="http://schemas.microsoft.com/office/powerpoint/2010/main" val="18443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8B0AD-A071-071E-385D-5EA396F7DE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F3AB13-BA38-D4E8-EEA4-7B0C0626F1C4}"/>
              </a:ext>
            </a:extLst>
          </p:cNvPr>
          <p:cNvSpPr txBox="1"/>
          <p:nvPr/>
        </p:nvSpPr>
        <p:spPr>
          <a:xfrm>
            <a:off x="3855899" y="6146800"/>
            <a:ext cx="4480201" cy="369332"/>
          </a:xfrm>
          <a:prstGeom prst="rect">
            <a:avLst/>
          </a:prstGeom>
          <a:noFill/>
        </p:spPr>
        <p:txBody>
          <a:bodyPr wrap="none" rtlCol="0">
            <a:spAutoFit/>
          </a:bodyPr>
          <a:lstStyle/>
          <a:p>
            <a:r>
              <a:rPr lang="en-US"/>
              <a:t>O&amp;M Assessments Tools – Angela Reynolds</a:t>
            </a:r>
            <a:endParaRPr lang="en-AU" dirty="0"/>
          </a:p>
        </p:txBody>
      </p:sp>
      <p:sp>
        <p:nvSpPr>
          <p:cNvPr id="2" name="TextBox 1">
            <a:extLst>
              <a:ext uri="{FF2B5EF4-FFF2-40B4-BE49-F238E27FC236}">
                <a16:creationId xmlns:a16="http://schemas.microsoft.com/office/drawing/2014/main" id="{9CE61322-5A6A-1CD4-04BA-1D41E46FD615}"/>
              </a:ext>
            </a:extLst>
          </p:cNvPr>
          <p:cNvSpPr txBox="1"/>
          <p:nvPr/>
        </p:nvSpPr>
        <p:spPr>
          <a:xfrm>
            <a:off x="970156" y="1248937"/>
            <a:ext cx="10470995" cy="3293209"/>
          </a:xfrm>
          <a:prstGeom prst="rect">
            <a:avLst/>
          </a:prstGeom>
          <a:noFill/>
        </p:spPr>
        <p:txBody>
          <a:bodyPr wrap="square" rtlCol="0">
            <a:spAutoFit/>
          </a:bodyPr>
          <a:lstStyle/>
          <a:p>
            <a:r>
              <a:rPr lang="en-AU" sz="2400" b="1" u="sng" dirty="0">
                <a:latin typeface="Arial" panose="020B0604020202020204" pitchFamily="34" charset="0"/>
                <a:cs typeface="Arial" panose="020B0604020202020204" pitchFamily="34" charset="0"/>
              </a:rPr>
              <a:t>Learning to use O&amp;M Assessment Tools                                                                          </a:t>
            </a:r>
          </a:p>
          <a:p>
            <a:endParaRPr lang="en-AU" dirty="0"/>
          </a:p>
          <a:p>
            <a:endParaRPr lang="en-AU" dirty="0"/>
          </a:p>
          <a:p>
            <a:endParaRPr lang="en-AU" dirty="0"/>
          </a:p>
          <a:p>
            <a:endParaRPr lang="en-AU" dirty="0"/>
          </a:p>
          <a:p>
            <a:endParaRPr lang="en-AU" dirty="0"/>
          </a:p>
          <a:p>
            <a:r>
              <a:rPr lang="en-AU" dirty="0"/>
              <a:t>Orientation &amp; Mobility Assessment Tools Masterclass Series – 5 PD points, $175.</a:t>
            </a:r>
          </a:p>
          <a:p>
            <a:endParaRPr lang="en-AU" dirty="0"/>
          </a:p>
          <a:p>
            <a:r>
              <a:rPr lang="en-AU" dirty="0">
                <a:hlinkClick r:id="rId3"/>
              </a:rPr>
              <a:t>https://www.nextsense.org.au/professional-education/orientation-and-mobility-assessment-tools-masterclass-series</a:t>
            </a:r>
            <a:endParaRPr lang="en-AU" dirty="0"/>
          </a:p>
          <a:p>
            <a:endParaRPr lang="en-AU" dirty="0"/>
          </a:p>
        </p:txBody>
      </p:sp>
      <p:pic>
        <p:nvPicPr>
          <p:cNvPr id="5" name="Picture 4">
            <a:extLst>
              <a:ext uri="{FF2B5EF4-FFF2-40B4-BE49-F238E27FC236}">
                <a16:creationId xmlns:a16="http://schemas.microsoft.com/office/drawing/2014/main" id="{F8BB4F99-81DC-50B7-B269-FDD0BFCC33CF}"/>
              </a:ext>
            </a:extLst>
          </p:cNvPr>
          <p:cNvPicPr>
            <a:picLocks noChangeAspect="1"/>
          </p:cNvPicPr>
          <p:nvPr/>
        </p:nvPicPr>
        <p:blipFill>
          <a:blip r:embed="rId4"/>
          <a:stretch>
            <a:fillRect/>
          </a:stretch>
        </p:blipFill>
        <p:spPr>
          <a:xfrm>
            <a:off x="7573074" y="1248937"/>
            <a:ext cx="3206915" cy="1301817"/>
          </a:xfrm>
          <a:prstGeom prst="rect">
            <a:avLst/>
          </a:prstGeom>
        </p:spPr>
      </p:pic>
    </p:spTree>
    <p:extLst>
      <p:ext uri="{BB962C8B-B14F-4D97-AF65-F5344CB8AC3E}">
        <p14:creationId xmlns:p14="http://schemas.microsoft.com/office/powerpoint/2010/main" val="253230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99364B-44A6-BB67-4122-63E21975112E}"/>
              </a:ext>
            </a:extLst>
          </p:cNvPr>
          <p:cNvSpPr txBox="1"/>
          <p:nvPr/>
        </p:nvSpPr>
        <p:spPr>
          <a:xfrm>
            <a:off x="3115341" y="6119037"/>
            <a:ext cx="5123120" cy="369332"/>
          </a:xfrm>
          <a:prstGeom prst="rect">
            <a:avLst/>
          </a:prstGeom>
          <a:noFill/>
        </p:spPr>
        <p:txBody>
          <a:bodyPr wrap="square" rtlCol="0">
            <a:spAutoFit/>
          </a:bodyPr>
          <a:lstStyle/>
          <a:p>
            <a:pPr algn="ctr"/>
            <a:r>
              <a:rPr lang="en-US" dirty="0"/>
              <a:t>O&amp;M Assessment Tools – Angela Reynolds</a:t>
            </a:r>
            <a:endParaRPr lang="en-AU" dirty="0"/>
          </a:p>
        </p:txBody>
      </p:sp>
      <p:sp>
        <p:nvSpPr>
          <p:cNvPr id="3" name="TextBox 2">
            <a:extLst>
              <a:ext uri="{FF2B5EF4-FFF2-40B4-BE49-F238E27FC236}">
                <a16:creationId xmlns:a16="http://schemas.microsoft.com/office/drawing/2014/main" id="{DEB00AAC-BCD5-0F32-980F-6BC73F37A421}"/>
              </a:ext>
            </a:extLst>
          </p:cNvPr>
          <p:cNvSpPr txBox="1"/>
          <p:nvPr/>
        </p:nvSpPr>
        <p:spPr>
          <a:xfrm>
            <a:off x="412898" y="1720840"/>
            <a:ext cx="11366204" cy="3416320"/>
          </a:xfrm>
          <a:prstGeom prst="rect">
            <a:avLst/>
          </a:prstGeom>
          <a:noFill/>
        </p:spPr>
        <p:txBody>
          <a:bodyPr wrap="square" rtlCol="0">
            <a:spAutoFit/>
          </a:bodyPr>
          <a:lstStyle/>
          <a:p>
            <a:r>
              <a:rPr lang="en-AU" sz="2400" b="1" u="sng" dirty="0">
                <a:latin typeface="Arial" panose="020B0604020202020204" pitchFamily="34" charset="0"/>
                <a:cs typeface="Arial" panose="020B0604020202020204" pitchFamily="34" charset="0"/>
              </a:rPr>
              <a:t>O&amp;M Inventory – New Mexico School the Blind and Vision Impaired (NMSBVI)</a:t>
            </a:r>
          </a:p>
          <a:p>
            <a:endParaRPr lang="en-AU" sz="24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b="1" dirty="0">
                <a:latin typeface="Arial" panose="020B0604020202020204" pitchFamily="34" charset="0"/>
                <a:cs typeface="Arial" panose="020B0604020202020204" pitchFamily="34" charset="0"/>
              </a:rPr>
              <a:t>Birth to 6 years old  </a:t>
            </a:r>
          </a:p>
          <a:p>
            <a:endParaRPr lang="en-AU"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b="1" dirty="0">
                <a:latin typeface="Arial" panose="020B0604020202020204" pitchFamily="34" charset="0"/>
                <a:cs typeface="Arial" panose="020B0604020202020204" pitchFamily="34" charset="0"/>
              </a:rPr>
              <a:t>6 years and up</a:t>
            </a:r>
          </a:p>
          <a:p>
            <a:endParaRPr lang="en-AU"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b="1" dirty="0">
                <a:latin typeface="Arial" panose="020B0604020202020204" pitchFamily="34" charset="0"/>
                <a:cs typeface="Arial" panose="020B0604020202020204" pitchFamily="34" charset="0"/>
              </a:rPr>
              <a:t>Multiple Disabilities  </a:t>
            </a:r>
          </a:p>
          <a:p>
            <a:endParaRPr lang="en-AU"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b="1" dirty="0">
                <a:latin typeface="Arial" panose="020B0604020202020204" pitchFamily="34" charset="0"/>
                <a:cs typeface="Arial" panose="020B0604020202020204" pitchFamily="34" charset="0"/>
              </a:rPr>
              <a:t>Wheelchair    </a:t>
            </a:r>
          </a:p>
        </p:txBody>
      </p:sp>
      <p:pic>
        <p:nvPicPr>
          <p:cNvPr id="5" name="Picture 4">
            <a:extLst>
              <a:ext uri="{FF2B5EF4-FFF2-40B4-BE49-F238E27FC236}">
                <a16:creationId xmlns:a16="http://schemas.microsoft.com/office/drawing/2014/main" id="{DB43431D-CFAF-F4D7-7746-690941D60DDE}"/>
              </a:ext>
            </a:extLst>
          </p:cNvPr>
          <p:cNvPicPr>
            <a:picLocks noChangeAspect="1"/>
          </p:cNvPicPr>
          <p:nvPr/>
        </p:nvPicPr>
        <p:blipFill>
          <a:blip r:embed="rId3"/>
          <a:stretch>
            <a:fillRect/>
          </a:stretch>
        </p:blipFill>
        <p:spPr>
          <a:xfrm>
            <a:off x="3785192" y="2991324"/>
            <a:ext cx="6634716" cy="824970"/>
          </a:xfrm>
          <a:prstGeom prst="rect">
            <a:avLst/>
          </a:prstGeom>
        </p:spPr>
      </p:pic>
      <p:pic>
        <p:nvPicPr>
          <p:cNvPr id="7" name="Picture 6">
            <a:extLst>
              <a:ext uri="{FF2B5EF4-FFF2-40B4-BE49-F238E27FC236}">
                <a16:creationId xmlns:a16="http://schemas.microsoft.com/office/drawing/2014/main" id="{48C9F8FF-374D-BDF9-3D21-9C5AC3940748}"/>
              </a:ext>
            </a:extLst>
          </p:cNvPr>
          <p:cNvPicPr>
            <a:picLocks noChangeAspect="1"/>
          </p:cNvPicPr>
          <p:nvPr/>
        </p:nvPicPr>
        <p:blipFill>
          <a:blip r:embed="rId4"/>
          <a:stretch>
            <a:fillRect/>
          </a:stretch>
        </p:blipFill>
        <p:spPr>
          <a:xfrm>
            <a:off x="3785189" y="3593611"/>
            <a:ext cx="7751137" cy="845578"/>
          </a:xfrm>
          <a:prstGeom prst="rect">
            <a:avLst/>
          </a:prstGeom>
        </p:spPr>
      </p:pic>
      <p:pic>
        <p:nvPicPr>
          <p:cNvPr id="9" name="Picture 8">
            <a:extLst>
              <a:ext uri="{FF2B5EF4-FFF2-40B4-BE49-F238E27FC236}">
                <a16:creationId xmlns:a16="http://schemas.microsoft.com/office/drawing/2014/main" id="{FFF5A2EF-295A-B4E1-D960-80CFC62C8250}"/>
              </a:ext>
            </a:extLst>
          </p:cNvPr>
          <p:cNvPicPr>
            <a:picLocks noChangeAspect="1"/>
          </p:cNvPicPr>
          <p:nvPr/>
        </p:nvPicPr>
        <p:blipFill>
          <a:blip r:embed="rId5"/>
          <a:stretch>
            <a:fillRect/>
          </a:stretch>
        </p:blipFill>
        <p:spPr>
          <a:xfrm>
            <a:off x="3785190" y="4465674"/>
            <a:ext cx="4540103" cy="626036"/>
          </a:xfrm>
          <a:prstGeom prst="rect">
            <a:avLst/>
          </a:prstGeom>
        </p:spPr>
      </p:pic>
      <p:pic>
        <p:nvPicPr>
          <p:cNvPr id="11" name="Picture 10">
            <a:extLst>
              <a:ext uri="{FF2B5EF4-FFF2-40B4-BE49-F238E27FC236}">
                <a16:creationId xmlns:a16="http://schemas.microsoft.com/office/drawing/2014/main" id="{DBCABBB3-92F2-866A-F32E-080A83893C02}"/>
              </a:ext>
            </a:extLst>
          </p:cNvPr>
          <p:cNvPicPr>
            <a:picLocks noChangeAspect="1"/>
          </p:cNvPicPr>
          <p:nvPr/>
        </p:nvPicPr>
        <p:blipFill>
          <a:blip r:embed="rId6"/>
          <a:stretch>
            <a:fillRect/>
          </a:stretch>
        </p:blipFill>
        <p:spPr>
          <a:xfrm>
            <a:off x="3785189" y="2509284"/>
            <a:ext cx="3700131" cy="482040"/>
          </a:xfrm>
          <a:prstGeom prst="rect">
            <a:avLst/>
          </a:prstGeom>
        </p:spPr>
      </p:pic>
    </p:spTree>
    <p:extLst>
      <p:ext uri="{BB962C8B-B14F-4D97-AF65-F5344CB8AC3E}">
        <p14:creationId xmlns:p14="http://schemas.microsoft.com/office/powerpoint/2010/main" val="382530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7B37C-BA53-F5F1-CA79-D6156CCCA7B4}"/>
              </a:ext>
            </a:extLst>
          </p:cNvPr>
          <p:cNvSpPr txBox="1"/>
          <p:nvPr/>
        </p:nvSpPr>
        <p:spPr>
          <a:xfrm>
            <a:off x="3706555" y="6356195"/>
            <a:ext cx="4368889" cy="369332"/>
          </a:xfrm>
          <a:prstGeom prst="rect">
            <a:avLst/>
          </a:prstGeom>
          <a:noFill/>
        </p:spPr>
        <p:txBody>
          <a:bodyPr wrap="none" rtlCol="0">
            <a:spAutoFit/>
          </a:bodyPr>
          <a:lstStyle/>
          <a:p>
            <a:pPr algn="ctr"/>
            <a:r>
              <a:rPr lang="en-US" dirty="0"/>
              <a:t>O&amp;M Assessment Tools – Angela Reynolds</a:t>
            </a:r>
            <a:endParaRPr lang="en-AU" dirty="0"/>
          </a:p>
        </p:txBody>
      </p:sp>
      <p:pic>
        <p:nvPicPr>
          <p:cNvPr id="6" name="Picture 5">
            <a:extLst>
              <a:ext uri="{FF2B5EF4-FFF2-40B4-BE49-F238E27FC236}">
                <a16:creationId xmlns:a16="http://schemas.microsoft.com/office/drawing/2014/main" id="{F228FE56-E957-E770-2D04-8CFEEF72CE11}"/>
              </a:ext>
            </a:extLst>
          </p:cNvPr>
          <p:cNvPicPr>
            <a:picLocks noChangeAspect="1"/>
          </p:cNvPicPr>
          <p:nvPr/>
        </p:nvPicPr>
        <p:blipFill>
          <a:blip r:embed="rId3"/>
          <a:stretch>
            <a:fillRect/>
          </a:stretch>
        </p:blipFill>
        <p:spPr>
          <a:xfrm>
            <a:off x="1321815" y="646771"/>
            <a:ext cx="9912818" cy="4708300"/>
          </a:xfrm>
          <a:prstGeom prst="rect">
            <a:avLst/>
          </a:prstGeom>
        </p:spPr>
      </p:pic>
      <p:sp>
        <p:nvSpPr>
          <p:cNvPr id="7" name="TextBox 6">
            <a:extLst>
              <a:ext uri="{FF2B5EF4-FFF2-40B4-BE49-F238E27FC236}">
                <a16:creationId xmlns:a16="http://schemas.microsoft.com/office/drawing/2014/main" id="{3044F7E6-5DC7-F9D9-C259-043D014EEA03}"/>
              </a:ext>
            </a:extLst>
          </p:cNvPr>
          <p:cNvSpPr txBox="1"/>
          <p:nvPr/>
        </p:nvSpPr>
        <p:spPr>
          <a:xfrm>
            <a:off x="2899318" y="5664820"/>
            <a:ext cx="7426712" cy="369332"/>
          </a:xfrm>
          <a:prstGeom prst="rect">
            <a:avLst/>
          </a:prstGeom>
          <a:noFill/>
        </p:spPr>
        <p:txBody>
          <a:bodyPr wrap="square" rtlCol="0">
            <a:spAutoFit/>
          </a:bodyPr>
          <a:lstStyle/>
          <a:p>
            <a:r>
              <a:rPr lang="en-US" dirty="0"/>
              <a:t>Front page of the 6 yrs and up O&amp;M Inventory – domains covered</a:t>
            </a:r>
            <a:endParaRPr lang="en-AU" dirty="0"/>
          </a:p>
        </p:txBody>
      </p:sp>
    </p:spTree>
    <p:extLst>
      <p:ext uri="{BB962C8B-B14F-4D97-AF65-F5344CB8AC3E}">
        <p14:creationId xmlns:p14="http://schemas.microsoft.com/office/powerpoint/2010/main" val="368658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B7079-0674-ED4F-638D-358D4CA7378D}"/>
              </a:ext>
            </a:extLst>
          </p:cNvPr>
          <p:cNvSpPr txBox="1"/>
          <p:nvPr/>
        </p:nvSpPr>
        <p:spPr>
          <a:xfrm>
            <a:off x="3751160" y="6233532"/>
            <a:ext cx="4368889" cy="369332"/>
          </a:xfrm>
          <a:prstGeom prst="rect">
            <a:avLst/>
          </a:prstGeom>
          <a:noFill/>
        </p:spPr>
        <p:txBody>
          <a:bodyPr wrap="none" rtlCol="0">
            <a:spAutoFit/>
          </a:bodyPr>
          <a:lstStyle/>
          <a:p>
            <a:pPr algn="ctr"/>
            <a:r>
              <a:rPr lang="en-US"/>
              <a:t>O&amp;M Assessment Tools – Angela Reynolds</a:t>
            </a:r>
            <a:endParaRPr lang="en-AU" dirty="0"/>
          </a:p>
        </p:txBody>
      </p:sp>
      <p:pic>
        <p:nvPicPr>
          <p:cNvPr id="4" name="Picture 3">
            <a:extLst>
              <a:ext uri="{FF2B5EF4-FFF2-40B4-BE49-F238E27FC236}">
                <a16:creationId xmlns:a16="http://schemas.microsoft.com/office/drawing/2014/main" id="{6E210D20-E2EC-8977-1A08-4144C1383F07}"/>
              </a:ext>
            </a:extLst>
          </p:cNvPr>
          <p:cNvPicPr>
            <a:picLocks noChangeAspect="1"/>
          </p:cNvPicPr>
          <p:nvPr/>
        </p:nvPicPr>
        <p:blipFill>
          <a:blip r:embed="rId2"/>
          <a:stretch>
            <a:fillRect/>
          </a:stretch>
        </p:blipFill>
        <p:spPr>
          <a:xfrm>
            <a:off x="1764536" y="334536"/>
            <a:ext cx="8059688" cy="5151863"/>
          </a:xfrm>
          <a:prstGeom prst="rect">
            <a:avLst/>
          </a:prstGeom>
        </p:spPr>
      </p:pic>
      <p:sp>
        <p:nvSpPr>
          <p:cNvPr id="5" name="TextBox 4">
            <a:extLst>
              <a:ext uri="{FF2B5EF4-FFF2-40B4-BE49-F238E27FC236}">
                <a16:creationId xmlns:a16="http://schemas.microsoft.com/office/drawing/2014/main" id="{9556F0F9-EB77-6A77-C144-D076656AB963}"/>
              </a:ext>
            </a:extLst>
          </p:cNvPr>
          <p:cNvSpPr txBox="1"/>
          <p:nvPr/>
        </p:nvSpPr>
        <p:spPr>
          <a:xfrm>
            <a:off x="3233854" y="5765180"/>
            <a:ext cx="8477118" cy="369332"/>
          </a:xfrm>
          <a:prstGeom prst="rect">
            <a:avLst/>
          </a:prstGeom>
          <a:noFill/>
        </p:spPr>
        <p:txBody>
          <a:bodyPr wrap="square" rtlCol="0">
            <a:spAutoFit/>
          </a:bodyPr>
          <a:lstStyle/>
          <a:p>
            <a:r>
              <a:rPr lang="en-US" dirty="0"/>
              <a:t>Example of cane skills covered in NMSBVI 6 yrs &amp; up</a:t>
            </a:r>
            <a:endParaRPr lang="en-AU" dirty="0"/>
          </a:p>
        </p:txBody>
      </p:sp>
    </p:spTree>
    <p:extLst>
      <p:ext uri="{BB962C8B-B14F-4D97-AF65-F5344CB8AC3E}">
        <p14:creationId xmlns:p14="http://schemas.microsoft.com/office/powerpoint/2010/main" val="29933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8E8F0-B4B2-0E04-76F1-DB5D948D4EE7}"/>
              </a:ext>
            </a:extLst>
          </p:cNvPr>
          <p:cNvSpPr txBox="1"/>
          <p:nvPr/>
        </p:nvSpPr>
        <p:spPr>
          <a:xfrm>
            <a:off x="2824490" y="6188149"/>
            <a:ext cx="6543020" cy="369332"/>
          </a:xfrm>
          <a:prstGeom prst="rect">
            <a:avLst/>
          </a:prstGeom>
          <a:noFill/>
        </p:spPr>
        <p:txBody>
          <a:bodyPr wrap="square" rtlCol="0">
            <a:spAutoFit/>
          </a:bodyPr>
          <a:lstStyle/>
          <a:p>
            <a:pPr algn="ctr"/>
            <a:r>
              <a:rPr lang="en-US" dirty="0"/>
              <a:t>O&amp;M Assessments Tools – Angela Reynolds</a:t>
            </a:r>
            <a:endParaRPr lang="en-AU" dirty="0"/>
          </a:p>
        </p:txBody>
      </p:sp>
      <p:sp>
        <p:nvSpPr>
          <p:cNvPr id="5" name="TextBox 4">
            <a:extLst>
              <a:ext uri="{FF2B5EF4-FFF2-40B4-BE49-F238E27FC236}">
                <a16:creationId xmlns:a16="http://schemas.microsoft.com/office/drawing/2014/main" id="{D3B35453-8A0E-AD8F-FB63-CAA62920DC61}"/>
              </a:ext>
            </a:extLst>
          </p:cNvPr>
          <p:cNvSpPr txBox="1"/>
          <p:nvPr/>
        </p:nvSpPr>
        <p:spPr>
          <a:xfrm>
            <a:off x="1913860" y="2317898"/>
            <a:ext cx="8165806" cy="707886"/>
          </a:xfrm>
          <a:prstGeom prst="rect">
            <a:avLst/>
          </a:prstGeom>
          <a:noFill/>
        </p:spPr>
        <p:txBody>
          <a:bodyPr wrap="square" rtlCol="0">
            <a:spAutoFit/>
          </a:bodyPr>
          <a:lstStyle/>
          <a:p>
            <a:r>
              <a:rPr lang="en-AU" sz="4000" dirty="0">
                <a:latin typeface="Arial Black" panose="020B0A04020102020204" pitchFamily="34" charset="0"/>
              </a:rPr>
              <a:t>https://nmsbvi.org/235010_2</a:t>
            </a:r>
          </a:p>
        </p:txBody>
      </p:sp>
      <p:sp>
        <p:nvSpPr>
          <p:cNvPr id="2" name="TextBox 1">
            <a:extLst>
              <a:ext uri="{FF2B5EF4-FFF2-40B4-BE49-F238E27FC236}">
                <a16:creationId xmlns:a16="http://schemas.microsoft.com/office/drawing/2014/main" id="{FB34B01F-D33D-CD41-3567-937248EA6818}"/>
              </a:ext>
            </a:extLst>
          </p:cNvPr>
          <p:cNvSpPr txBox="1"/>
          <p:nvPr/>
        </p:nvSpPr>
        <p:spPr>
          <a:xfrm>
            <a:off x="2362200" y="4237634"/>
            <a:ext cx="740410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Free to download from website</a:t>
            </a:r>
            <a:endParaRPr lang="en-AU"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04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B4772-516A-FAB3-BE3B-A2C43CE7CE0B}"/>
              </a:ext>
            </a:extLst>
          </p:cNvPr>
          <p:cNvSpPr txBox="1"/>
          <p:nvPr/>
        </p:nvSpPr>
        <p:spPr>
          <a:xfrm>
            <a:off x="4137611" y="6273209"/>
            <a:ext cx="4480201" cy="369332"/>
          </a:xfrm>
          <a:prstGeom prst="rect">
            <a:avLst/>
          </a:prstGeom>
          <a:noFill/>
        </p:spPr>
        <p:txBody>
          <a:bodyPr wrap="none" rtlCol="0">
            <a:spAutoFit/>
          </a:bodyPr>
          <a:lstStyle/>
          <a:p>
            <a:r>
              <a:rPr lang="en-US" dirty="0"/>
              <a:t>O&amp;M Assessments Tools – Angela Reynolds</a:t>
            </a:r>
            <a:endParaRPr lang="en-AU" dirty="0"/>
          </a:p>
        </p:txBody>
      </p:sp>
      <p:sp>
        <p:nvSpPr>
          <p:cNvPr id="4" name="TextBox 3">
            <a:extLst>
              <a:ext uri="{FF2B5EF4-FFF2-40B4-BE49-F238E27FC236}">
                <a16:creationId xmlns:a16="http://schemas.microsoft.com/office/drawing/2014/main" id="{4B31FCB7-611F-45E7-4114-0B242467BB6F}"/>
              </a:ext>
            </a:extLst>
          </p:cNvPr>
          <p:cNvSpPr txBox="1"/>
          <p:nvPr/>
        </p:nvSpPr>
        <p:spPr>
          <a:xfrm>
            <a:off x="956929" y="2381692"/>
            <a:ext cx="10568763" cy="1600438"/>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Teaching Age-Appropriate Purposeful Skills – TAPS</a:t>
            </a:r>
          </a:p>
          <a:p>
            <a:r>
              <a:rPr lang="en-US" dirty="0"/>
              <a:t> </a:t>
            </a:r>
            <a:endParaRPr lang="en-AU" dirty="0"/>
          </a:p>
        </p:txBody>
      </p:sp>
    </p:spTree>
    <p:extLst>
      <p:ext uri="{BB962C8B-B14F-4D97-AF65-F5344CB8AC3E}">
        <p14:creationId xmlns:p14="http://schemas.microsoft.com/office/powerpoint/2010/main" val="387298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C92FBB-DFDB-DE43-8E9F-ED46C1A8F1D9}"/>
              </a:ext>
            </a:extLst>
          </p:cNvPr>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89168" y="360724"/>
            <a:ext cx="6172200" cy="651460"/>
          </a:xfrm>
          <a:prstGeom prst="rect">
            <a:avLst/>
          </a:prstGeom>
        </p:spPr>
        <p:txBody>
          <a:bodyPr vert="horz" wrap="square" lIns="0" tIns="12700" rIns="0" bIns="0" rtlCol="0">
            <a:spAutoFit/>
          </a:bodyPr>
          <a:lstStyle/>
          <a:p>
            <a:pPr marL="12700">
              <a:lnSpc>
                <a:spcPct val="100000"/>
              </a:lnSpc>
              <a:spcBef>
                <a:spcPts val="100"/>
              </a:spcBef>
            </a:pPr>
            <a:r>
              <a:rPr lang="en-US" sz="4150" dirty="0"/>
              <a:t>P</a:t>
            </a:r>
            <a:r>
              <a:rPr lang="en-AU" sz="4150" dirty="0"/>
              <a:t>art 1 – The Curriculum</a:t>
            </a:r>
            <a:endParaRPr sz="4150" dirty="0">
              <a:solidFill>
                <a:schemeClr val="tx1"/>
              </a:solidFill>
            </a:endParaRPr>
          </a:p>
        </p:txBody>
      </p:sp>
      <p:sp>
        <p:nvSpPr>
          <p:cNvPr id="3" name="object 3"/>
          <p:cNvSpPr txBox="1"/>
          <p:nvPr/>
        </p:nvSpPr>
        <p:spPr>
          <a:xfrm>
            <a:off x="289168" y="1436835"/>
            <a:ext cx="5136515" cy="3951466"/>
          </a:xfrm>
          <a:prstGeom prst="rect">
            <a:avLst/>
          </a:prstGeom>
        </p:spPr>
        <p:txBody>
          <a:bodyPr vert="horz" wrap="square" lIns="0" tIns="12700" rIns="0" bIns="0" rtlCol="0">
            <a:spAutoFit/>
          </a:bodyPr>
          <a:lstStyle/>
          <a:p>
            <a:pPr marL="24130" marR="5080">
              <a:lnSpc>
                <a:spcPct val="102899"/>
              </a:lnSpc>
              <a:spcBef>
                <a:spcPts val="1175"/>
              </a:spcBef>
            </a:pPr>
            <a:r>
              <a:rPr lang="en-AU" sz="1700" spc="-20" dirty="0">
                <a:solidFill>
                  <a:srgbClr val="565759"/>
                </a:solidFill>
                <a:latin typeface="Arial"/>
                <a:cs typeface="Arial"/>
              </a:rPr>
              <a:t>Everything we need to know about O&amp;M (nearly) is there, 370 pages.</a:t>
            </a:r>
          </a:p>
          <a:p>
            <a:pPr marL="24130" algn="just">
              <a:lnSpc>
                <a:spcPct val="100000"/>
              </a:lnSpc>
              <a:spcBef>
                <a:spcPts val="1060"/>
              </a:spcBef>
            </a:pPr>
            <a:r>
              <a:rPr lang="en-AU" sz="2200" b="1" dirty="0">
                <a:latin typeface="Arial"/>
                <a:cs typeface="Arial"/>
              </a:rPr>
              <a:t>Assessment and Training</a:t>
            </a:r>
            <a:endParaRPr sz="2200" b="1" dirty="0">
              <a:latin typeface="Arial"/>
              <a:cs typeface="Arial"/>
            </a:endParaRP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Concepts</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Skills – protective techniques, human guide and canes</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Home</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School</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Residential</a:t>
            </a:r>
          </a:p>
          <a:p>
            <a:pPr marL="309880" marR="353060" indent="-285750" algn="just">
              <a:lnSpc>
                <a:spcPct val="102899"/>
              </a:lnSpc>
              <a:spcBef>
                <a:spcPts val="500"/>
              </a:spcBef>
              <a:buFont typeface="Arial" panose="020B0604020202020204" pitchFamily="34" charset="0"/>
              <a:buChar char="•"/>
            </a:pPr>
            <a:r>
              <a:rPr lang="en-US" sz="1700" spc="-20" dirty="0">
                <a:solidFill>
                  <a:srgbClr val="565759"/>
                </a:solidFill>
                <a:latin typeface="Arial"/>
                <a:cs typeface="Arial"/>
              </a:rPr>
              <a:t>C</a:t>
            </a:r>
            <a:r>
              <a:rPr lang="en-AU" sz="1700" spc="-20" dirty="0" err="1">
                <a:solidFill>
                  <a:srgbClr val="565759"/>
                </a:solidFill>
                <a:latin typeface="Arial"/>
                <a:cs typeface="Arial"/>
              </a:rPr>
              <a:t>ommercial</a:t>
            </a:r>
            <a:endParaRPr lang="en-AU" sz="1700" spc="-20" dirty="0">
              <a:solidFill>
                <a:srgbClr val="565759"/>
              </a:solidFill>
              <a:latin typeface="Arial"/>
              <a:cs typeface="Arial"/>
            </a:endParaRP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Public Transport</a:t>
            </a:r>
          </a:p>
          <a:p>
            <a:pPr marL="309880" marR="353060" indent="-285750" algn="just">
              <a:lnSpc>
                <a:spcPct val="102899"/>
              </a:lnSpc>
              <a:spcBef>
                <a:spcPts val="500"/>
              </a:spcBef>
              <a:buFont typeface="Arial" panose="020B0604020202020204" pitchFamily="34" charset="0"/>
              <a:buChar char="•"/>
            </a:pPr>
            <a:endParaRPr sz="1700" dirty="0">
              <a:latin typeface="Arial"/>
              <a:cs typeface="Arial"/>
            </a:endParaRPr>
          </a:p>
        </p:txBody>
      </p:sp>
      <p:sp>
        <p:nvSpPr>
          <p:cNvPr id="14" name="object 14"/>
          <p:cNvSpPr/>
          <p:nvPr/>
        </p:nvSpPr>
        <p:spPr>
          <a:xfrm>
            <a:off x="0" y="1153734"/>
            <a:ext cx="6096000" cy="0"/>
          </a:xfrm>
          <a:custGeom>
            <a:avLst/>
            <a:gdLst/>
            <a:ahLst/>
            <a:cxnLst/>
            <a:rect l="l" t="t" r="r" b="b"/>
            <a:pathLst>
              <a:path w="6096000">
                <a:moveTo>
                  <a:pt x="0" y="0"/>
                </a:moveTo>
                <a:lnTo>
                  <a:pt x="6095999" y="0"/>
                </a:lnTo>
              </a:path>
            </a:pathLst>
          </a:custGeom>
          <a:ln w="6350">
            <a:solidFill>
              <a:srgbClr val="808080"/>
            </a:solidFill>
          </a:ln>
        </p:spPr>
        <p:txBody>
          <a:bodyPr wrap="square" lIns="0" tIns="0" rIns="0" bIns="0" rtlCol="0"/>
          <a:lstStyle/>
          <a:p>
            <a:endParaRPr dirty="0"/>
          </a:p>
        </p:txBody>
      </p:sp>
      <p:pic>
        <p:nvPicPr>
          <p:cNvPr id="4" name="Picture 3"/>
          <p:cNvPicPr>
            <a:picLocks noChangeAspect="1"/>
          </p:cNvPicPr>
          <p:nvPr/>
        </p:nvPicPr>
        <p:blipFill>
          <a:blip r:embed="rId3"/>
          <a:stretch>
            <a:fillRect/>
          </a:stretch>
        </p:blipFill>
        <p:spPr>
          <a:xfrm>
            <a:off x="6890671" y="383954"/>
            <a:ext cx="4506657" cy="61865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9690596" y="6422155"/>
            <a:ext cx="1434604" cy="140423"/>
          </a:xfrm>
          <a:prstGeom prst="rect">
            <a:avLst/>
          </a:prstGeom>
        </p:spPr>
        <p:txBody>
          <a:bodyPr vert="horz" wrap="square" lIns="0" tIns="1905" rIns="0" bIns="0" rtlCol="0">
            <a:spAutoFit/>
          </a:bodyPr>
          <a:lstStyle/>
          <a:p>
            <a:pPr marL="12700">
              <a:lnSpc>
                <a:spcPct val="100000"/>
              </a:lnSpc>
              <a:spcBef>
                <a:spcPts val="15"/>
              </a:spcBef>
            </a:pPr>
            <a:r>
              <a:rPr lang="en-AU" sz="900" spc="-10" dirty="0">
                <a:solidFill>
                  <a:srgbClr val="323031"/>
                </a:solidFill>
                <a:latin typeface="Arial"/>
                <a:cs typeface="Arial"/>
              </a:rPr>
              <a:t>TAPS</a:t>
            </a:r>
            <a:endParaRPr sz="900" dirty="0">
              <a:latin typeface="Arial"/>
              <a:cs typeface="Arial"/>
            </a:endParaRPr>
          </a:p>
        </p:txBody>
      </p:sp>
      <p:pic>
        <p:nvPicPr>
          <p:cNvPr id="2" name="Picture 1"/>
          <p:cNvPicPr>
            <a:picLocks noChangeAspect="1"/>
          </p:cNvPicPr>
          <p:nvPr/>
        </p:nvPicPr>
        <p:blipFill rotWithShape="1">
          <a:blip r:embed="rId3"/>
          <a:srcRect l="909" r="909"/>
          <a:stretch/>
        </p:blipFill>
        <p:spPr>
          <a:xfrm>
            <a:off x="290479" y="381000"/>
            <a:ext cx="6034121" cy="4665212"/>
          </a:xfrm>
          <a:prstGeom prst="rect">
            <a:avLst/>
          </a:prstGeom>
        </p:spPr>
      </p:pic>
      <p:pic>
        <p:nvPicPr>
          <p:cNvPr id="3" name="Picture 2"/>
          <p:cNvPicPr>
            <a:picLocks noChangeAspect="1"/>
          </p:cNvPicPr>
          <p:nvPr/>
        </p:nvPicPr>
        <p:blipFill rotWithShape="1">
          <a:blip r:embed="rId4"/>
          <a:srcRect l="7681" t="6770" r="7681"/>
          <a:stretch/>
        </p:blipFill>
        <p:spPr>
          <a:xfrm>
            <a:off x="6324600" y="381000"/>
            <a:ext cx="5029200" cy="6219060"/>
          </a:xfrm>
          <a:prstGeom prst="rect">
            <a:avLst/>
          </a:prstGeom>
        </p:spPr>
      </p:pic>
      <p:pic>
        <p:nvPicPr>
          <p:cNvPr id="7" name="Picture 6">
            <a:extLst>
              <a:ext uri="{FF2B5EF4-FFF2-40B4-BE49-F238E27FC236}">
                <a16:creationId xmlns:a16="http://schemas.microsoft.com/office/drawing/2014/main" id="{86B05639-5F8E-E749-A7D8-8A15D13A83BB}"/>
              </a:ext>
            </a:extLst>
          </p:cNvPr>
          <p:cNvPicPr>
            <a:picLocks noChangeAspect="1"/>
          </p:cNvPicPr>
          <p:nvPr/>
        </p:nvPicPr>
        <p:blipFill rotWithShape="1">
          <a:blip r:embed="rId4"/>
          <a:srcRect l="9391" t="270" r="5971" b="93146"/>
          <a:stretch/>
        </p:blipFill>
        <p:spPr>
          <a:xfrm>
            <a:off x="457200" y="5013914"/>
            <a:ext cx="5410200" cy="472486"/>
          </a:xfrm>
          <a:prstGeom prst="rect">
            <a:avLst/>
          </a:prstGeom>
        </p:spPr>
      </p:pic>
    </p:spTree>
    <p:extLst>
      <p:ext uri="{BB962C8B-B14F-4D97-AF65-F5344CB8AC3E}">
        <p14:creationId xmlns:p14="http://schemas.microsoft.com/office/powerpoint/2010/main" val="122062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B729FC-67A5-BC48-AE53-FE41A5724B0A}"/>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04800" y="465448"/>
            <a:ext cx="6172200" cy="382156"/>
          </a:xfrm>
          <a:prstGeom prst="rect">
            <a:avLst/>
          </a:prstGeom>
        </p:spPr>
        <p:txBody>
          <a:bodyPr vert="horz" wrap="square" lIns="0" tIns="12700" rIns="0" bIns="0" rtlCol="0">
            <a:spAutoFit/>
          </a:bodyPr>
          <a:lstStyle/>
          <a:p>
            <a:pPr marL="12700">
              <a:lnSpc>
                <a:spcPct val="100000"/>
              </a:lnSpc>
              <a:spcBef>
                <a:spcPts val="100"/>
              </a:spcBef>
            </a:pPr>
            <a:r>
              <a:rPr lang="en-AU" sz="2400" b="1" dirty="0">
                <a:solidFill>
                  <a:srgbClr val="323031"/>
                </a:solidFill>
                <a:latin typeface="Arial"/>
                <a:cs typeface="Arial"/>
              </a:rPr>
              <a:t>Part 2 – Evaluation/Assessment</a:t>
            </a:r>
            <a:endParaRPr sz="2400" dirty="0">
              <a:solidFill>
                <a:schemeClr val="tx1"/>
              </a:solidFill>
            </a:endParaRPr>
          </a:p>
        </p:txBody>
      </p:sp>
      <p:sp>
        <p:nvSpPr>
          <p:cNvPr id="3" name="object 3"/>
          <p:cNvSpPr txBox="1"/>
          <p:nvPr/>
        </p:nvSpPr>
        <p:spPr>
          <a:xfrm>
            <a:off x="289168" y="1436835"/>
            <a:ext cx="5136515" cy="4597797"/>
          </a:xfrm>
          <a:prstGeom prst="rect">
            <a:avLst/>
          </a:prstGeom>
        </p:spPr>
        <p:txBody>
          <a:bodyPr vert="horz" wrap="square" lIns="0" tIns="12700" rIns="0" bIns="0" rtlCol="0">
            <a:spAutoFit/>
          </a:bodyPr>
          <a:lstStyle/>
          <a:p>
            <a:pPr marL="12700">
              <a:lnSpc>
                <a:spcPct val="100000"/>
              </a:lnSpc>
              <a:spcBef>
                <a:spcPts val="100"/>
              </a:spcBef>
            </a:pPr>
            <a:endParaRPr sz="2200" dirty="0">
              <a:latin typeface="Arial"/>
              <a:cs typeface="Arial"/>
            </a:endParaRPr>
          </a:p>
          <a:p>
            <a:pPr marL="24130" marR="5080">
              <a:lnSpc>
                <a:spcPct val="102899"/>
              </a:lnSpc>
              <a:spcBef>
                <a:spcPts val="1175"/>
              </a:spcBef>
            </a:pPr>
            <a:r>
              <a:rPr lang="en-AU" sz="1700" spc="-20" dirty="0">
                <a:solidFill>
                  <a:srgbClr val="565759"/>
                </a:solidFill>
                <a:latin typeface="Arial"/>
                <a:cs typeface="Arial"/>
              </a:rPr>
              <a:t>Skills listed, record information, 118 pages. </a:t>
            </a:r>
          </a:p>
          <a:p>
            <a:pPr marL="24130" marR="5080">
              <a:lnSpc>
                <a:spcPct val="102899"/>
              </a:lnSpc>
              <a:spcBef>
                <a:spcPts val="1175"/>
              </a:spcBef>
            </a:pPr>
            <a:r>
              <a:rPr lang="en-AU" sz="1700" spc="-20" dirty="0">
                <a:solidFill>
                  <a:srgbClr val="565759"/>
                </a:solidFill>
                <a:latin typeface="Arial"/>
                <a:cs typeface="Arial"/>
              </a:rPr>
              <a:t>Same categories as Part 1. </a:t>
            </a:r>
          </a:p>
          <a:p>
            <a:pPr marL="24130" algn="just">
              <a:lnSpc>
                <a:spcPct val="100000"/>
              </a:lnSpc>
              <a:spcBef>
                <a:spcPts val="1060"/>
              </a:spcBef>
            </a:pPr>
            <a:r>
              <a:rPr lang="en-AU" sz="2200" b="1" dirty="0">
                <a:latin typeface="Arial"/>
                <a:cs typeface="Arial"/>
              </a:rPr>
              <a:t>Assessment and Training</a:t>
            </a:r>
            <a:endParaRPr sz="2200" b="1" dirty="0">
              <a:latin typeface="Arial"/>
              <a:cs typeface="Arial"/>
            </a:endParaRP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Concepts</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Skills – protective techniques, human guide and canes</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Home</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School</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Residential</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Semi- business and CBD</a:t>
            </a:r>
          </a:p>
          <a:p>
            <a:pPr marL="309880" marR="353060" indent="-285750" algn="just">
              <a:lnSpc>
                <a:spcPct val="102899"/>
              </a:lnSpc>
              <a:spcBef>
                <a:spcPts val="500"/>
              </a:spcBef>
              <a:buFont typeface="Arial" panose="020B0604020202020204" pitchFamily="34" charset="0"/>
              <a:buChar char="•"/>
            </a:pPr>
            <a:r>
              <a:rPr lang="en-AU" sz="1700" spc="-20" dirty="0">
                <a:solidFill>
                  <a:srgbClr val="565759"/>
                </a:solidFill>
                <a:latin typeface="Arial"/>
                <a:cs typeface="Arial"/>
              </a:rPr>
              <a:t>Public Transport</a:t>
            </a:r>
          </a:p>
          <a:p>
            <a:pPr marL="309880" marR="353060" indent="-285750" algn="just">
              <a:lnSpc>
                <a:spcPct val="102899"/>
              </a:lnSpc>
              <a:spcBef>
                <a:spcPts val="500"/>
              </a:spcBef>
              <a:buFont typeface="Arial" panose="020B0604020202020204" pitchFamily="34" charset="0"/>
              <a:buChar char="•"/>
            </a:pPr>
            <a:endParaRPr sz="1700" dirty="0">
              <a:latin typeface="Arial"/>
              <a:cs typeface="Arial"/>
            </a:endParaRPr>
          </a:p>
        </p:txBody>
      </p:sp>
      <p:sp>
        <p:nvSpPr>
          <p:cNvPr id="14" name="object 14"/>
          <p:cNvSpPr/>
          <p:nvPr/>
        </p:nvSpPr>
        <p:spPr>
          <a:xfrm>
            <a:off x="0" y="1153734"/>
            <a:ext cx="6096000" cy="0"/>
          </a:xfrm>
          <a:custGeom>
            <a:avLst/>
            <a:gdLst/>
            <a:ahLst/>
            <a:cxnLst/>
            <a:rect l="l" t="t" r="r" b="b"/>
            <a:pathLst>
              <a:path w="6096000">
                <a:moveTo>
                  <a:pt x="0" y="0"/>
                </a:moveTo>
                <a:lnTo>
                  <a:pt x="6095999" y="0"/>
                </a:lnTo>
              </a:path>
            </a:pathLst>
          </a:custGeom>
          <a:ln w="6350">
            <a:solidFill>
              <a:srgbClr val="808080"/>
            </a:solidFill>
          </a:ln>
        </p:spPr>
        <p:txBody>
          <a:bodyPr wrap="square" lIns="0" tIns="0" rIns="0" bIns="0" rtlCol="0"/>
          <a:lstStyle/>
          <a:p>
            <a:endParaRPr dirty="0"/>
          </a:p>
        </p:txBody>
      </p:sp>
      <p:pic>
        <p:nvPicPr>
          <p:cNvPr id="5" name="Picture 4"/>
          <p:cNvPicPr>
            <a:picLocks noChangeAspect="1"/>
          </p:cNvPicPr>
          <p:nvPr/>
        </p:nvPicPr>
        <p:blipFill>
          <a:blip r:embed="rId3"/>
          <a:stretch>
            <a:fillRect/>
          </a:stretch>
        </p:blipFill>
        <p:spPr>
          <a:xfrm>
            <a:off x="6890671" y="252639"/>
            <a:ext cx="4506657" cy="6420571"/>
          </a:xfrm>
          <a:prstGeom prst="rect">
            <a:avLst/>
          </a:prstGeom>
        </p:spPr>
      </p:pic>
    </p:spTree>
    <p:extLst>
      <p:ext uri="{BB962C8B-B14F-4D97-AF65-F5344CB8AC3E}">
        <p14:creationId xmlns:p14="http://schemas.microsoft.com/office/powerpoint/2010/main" val="2961246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1039</TotalTime>
  <Words>1594</Words>
  <Application>Microsoft Office PowerPoint</Application>
  <PresentationFormat>Widescreen</PresentationFormat>
  <Paragraphs>168</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Arial Black</vt:lpstr>
      <vt:lpstr>Office Theme</vt:lpstr>
      <vt:lpstr>O&amp;M Assessment Tools - Children</vt:lpstr>
      <vt:lpstr>PowerPoint Presentation</vt:lpstr>
      <vt:lpstr>PowerPoint Presentation</vt:lpstr>
      <vt:lpstr>PowerPoint Presentation</vt:lpstr>
      <vt:lpstr>PowerPoint Presentation</vt:lpstr>
      <vt:lpstr>PowerPoint Presentation</vt:lpstr>
      <vt:lpstr>Part 1 – The Curriculum</vt:lpstr>
      <vt:lpstr>PowerPoint Presentation</vt:lpstr>
      <vt:lpstr>Part 2 – Evaluation/Assessment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Angela Reynolds</dc:creator>
  <cp:lastModifiedBy>Amy Barrett-Lennard</cp:lastModifiedBy>
  <cp:revision>2</cp:revision>
  <dcterms:created xsi:type="dcterms:W3CDTF">2025-08-17T08:17:35Z</dcterms:created>
  <dcterms:modified xsi:type="dcterms:W3CDTF">2025-08-22T05:35:03Z</dcterms:modified>
</cp:coreProperties>
</file>