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1" r:id="rId4"/>
    <p:sldId id="273" r:id="rId5"/>
    <p:sldId id="258" r:id="rId6"/>
    <p:sldId id="259" r:id="rId7"/>
    <p:sldId id="260" r:id="rId8"/>
    <p:sldId id="262" r:id="rId9"/>
    <p:sldId id="268" r:id="rId10"/>
    <p:sldId id="277" r:id="rId11"/>
    <p:sldId id="264" r:id="rId12"/>
    <p:sldId id="265" r:id="rId13"/>
    <p:sldId id="267" r:id="rId14"/>
    <p:sldId id="270" r:id="rId15"/>
    <p:sldId id="269" r:id="rId16"/>
    <p:sldId id="272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3117" autoAdjust="0"/>
  </p:normalViewPr>
  <p:slideViewPr>
    <p:cSldViewPr snapToGrid="0">
      <p:cViewPr varScale="1">
        <p:scale>
          <a:sx n="63" d="100"/>
          <a:sy n="63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2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9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46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4529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38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2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79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94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4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8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2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0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6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6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1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483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Northern British Columbia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Yukon and Canada </a:t>
            </a:r>
          </a:p>
        </p:txBody>
      </p:sp>
      <p:pic>
        <p:nvPicPr>
          <p:cNvPr id="5" name="Picture 5" descr="A sign on the side of a snow covered slope&#10;&#10;Description automatically generated">
            <a:extLst>
              <a:ext uri="{FF2B5EF4-FFF2-40B4-BE49-F238E27FC236}">
                <a16:creationId xmlns:a16="http://schemas.microsoft.com/office/drawing/2014/main" id="{C01167D0-2A35-40AD-BA6E-B2A8449CD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239" y="1948375"/>
            <a:ext cx="8929521" cy="4267367"/>
          </a:xfr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FC51-F500-44A0-412A-B46A398C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19744"/>
            <a:ext cx="8825659" cy="2122714"/>
          </a:xfrm>
        </p:spPr>
        <p:txBody>
          <a:bodyPr/>
          <a:lstStyle/>
          <a:p>
            <a:r>
              <a:rPr lang="mi-NZ" dirty="0">
                <a:latin typeface="Arial" panose="020B0604020202020204" pitchFamily="34" charset="0"/>
                <a:cs typeface="Arial" panose="020B0604020202020204" pitchFamily="34" charset="0"/>
              </a:rPr>
              <a:t>Snow </a:t>
            </a:r>
            <a:r>
              <a:rPr lang="mi-NZ" sz="4200" dirty="0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mi-NZ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N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1E4EA-BF7E-E628-9185-9C81290A1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772" y="1099457"/>
            <a:ext cx="11397342" cy="5638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Weather gear:  leather gloves, winter boots with deep grips, snowsuit, hat</a:t>
            </a:r>
          </a:p>
          <a:p>
            <a:pPr>
              <a:lnSpc>
                <a:spcPct val="17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Glare</a:t>
            </a:r>
          </a:p>
          <a:p>
            <a:pPr>
              <a:lnSpc>
                <a:spcPct val="17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Changes in conditions - by the hour</a:t>
            </a:r>
          </a:p>
          <a:p>
            <a:pPr>
              <a:lnSpc>
                <a:spcPct val="17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Temperatures change - I worked with students up to -25 outside </a:t>
            </a:r>
          </a:p>
          <a:p>
            <a:pPr>
              <a:lnSpc>
                <a:spcPct val="17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Snow paths change - Ice </a:t>
            </a:r>
          </a:p>
          <a:p>
            <a:pPr>
              <a:lnSpc>
                <a:spcPct val="17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Landmarks are different in winter </a:t>
            </a:r>
          </a:p>
          <a:p>
            <a:pPr>
              <a:lnSpc>
                <a:spcPct val="17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Sound buffers / it makes the sound crisp </a:t>
            </a:r>
          </a:p>
          <a:p>
            <a:pPr>
              <a:lnSpc>
                <a:spcPct val="17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Been seen </a:t>
            </a:r>
          </a:p>
          <a:p>
            <a:endParaRPr lang="en-N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4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E8B5-13E2-44D5-A6DA-92E998A5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nighttime experience</a:t>
            </a:r>
          </a:p>
        </p:txBody>
      </p:sp>
      <p:pic>
        <p:nvPicPr>
          <p:cNvPr id="4" name="Picture 4" descr="A picture containing nature, sky&#10;&#10;Description automatically generated">
            <a:extLst>
              <a:ext uri="{FF2B5EF4-FFF2-40B4-BE49-F238E27FC236}">
                <a16:creationId xmlns:a16="http://schemas.microsoft.com/office/drawing/2014/main" id="{28F09EA6-1052-41E7-977E-DF0E5576F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314" y="1531861"/>
            <a:ext cx="6988628" cy="4639774"/>
          </a:xfr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17479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EF1E6-7E26-4153-ACBC-4241E317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it was really like </a:t>
            </a:r>
          </a:p>
        </p:txBody>
      </p:sp>
      <p:pic>
        <p:nvPicPr>
          <p:cNvPr id="4" name="Picture 4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01616A82-8303-4C78-9917-1AE9FC2BB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277" y="1420315"/>
            <a:ext cx="3621063" cy="4828084"/>
          </a:xfr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09427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A1D6-47D9-4C88-A5F0-170444D6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4172"/>
            <a:ext cx="9404723" cy="1404258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Culture: Aspect of O&amp;M</a:t>
            </a:r>
          </a:p>
        </p:txBody>
      </p:sp>
      <p:pic>
        <p:nvPicPr>
          <p:cNvPr id="4" name="Picture 4" descr="A tree with snow on the ground&#10;&#10;Description automatically generated">
            <a:extLst>
              <a:ext uri="{FF2B5EF4-FFF2-40B4-BE49-F238E27FC236}">
                <a16:creationId xmlns:a16="http://schemas.microsoft.com/office/drawing/2014/main" id="{39336373-F443-4268-A42C-333DF58AF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7859" y="1353767"/>
            <a:ext cx="3853542" cy="5138055"/>
          </a:xfr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56369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D05B-F382-4F59-85ED-574FEF68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 learnt</a:t>
            </a: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FB86E3-F18B-4E9F-B9AE-A9C1E86C1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410" y="1600050"/>
            <a:ext cx="6973189" cy="4950663"/>
          </a:xfr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94994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A13FFF-F97E-4167-8153-7C308935D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all carved wooden pole&#10;&#10;Description automatically generated with medium confidence">
            <a:extLst>
              <a:ext uri="{FF2B5EF4-FFF2-40B4-BE49-F238E27FC236}">
                <a16:creationId xmlns:a16="http://schemas.microsoft.com/office/drawing/2014/main" id="{ED09630E-CF7B-176B-79EE-2DA8B6AD7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20635" b="1"/>
          <a:stretch/>
        </p:blipFill>
        <p:spPr>
          <a:xfrm rot="5400000">
            <a:off x="6287520" y="908896"/>
            <a:ext cx="5571066" cy="5291667"/>
          </a:xfrm>
          <a:prstGeom prst="rect">
            <a:avLst/>
          </a:prstGeom>
          <a:solidFill>
            <a:srgbClr val="FFFF00"/>
          </a:solidFill>
          <a:ln w="47625">
            <a:solidFill>
              <a:srgbClr val="FFFF00"/>
            </a:solidFill>
          </a:ln>
        </p:spPr>
      </p:pic>
      <p:pic>
        <p:nvPicPr>
          <p:cNvPr id="3" name="Picture 2" descr="A group of people wearing capes&#10;&#10;Description automatically generated">
            <a:extLst>
              <a:ext uri="{FF2B5EF4-FFF2-40B4-BE49-F238E27FC236}">
                <a16:creationId xmlns:a16="http://schemas.microsoft.com/office/drawing/2014/main" id="{600C17CD-28AB-8C8B-344F-D960614ABB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81" r="2" b="22804"/>
          <a:stretch/>
        </p:blipFill>
        <p:spPr>
          <a:xfrm>
            <a:off x="662441" y="769196"/>
            <a:ext cx="5291667" cy="5571066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671462-7D07-4DAC-9A76-F29B83360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7146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traditional attire&#10;&#10;Description automatically generated">
            <a:extLst>
              <a:ext uri="{FF2B5EF4-FFF2-40B4-BE49-F238E27FC236}">
                <a16:creationId xmlns:a16="http://schemas.microsoft.com/office/drawing/2014/main" id="{CD8B9FB0-5F47-0EA4-4782-EF81568B8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798185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y mountain with a glacier&#10;&#10;Description automatically generated">
            <a:extLst>
              <a:ext uri="{FF2B5EF4-FFF2-40B4-BE49-F238E27FC236}">
                <a16:creationId xmlns:a16="http://schemas.microsoft.com/office/drawing/2014/main" id="{C0A21262-98B6-F777-8E5D-49D7FD1D9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857250"/>
            <a:ext cx="6966857" cy="5143500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06387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polar bear&#10;&#10;Description automatically generated">
            <a:extLst>
              <a:ext uri="{FF2B5EF4-FFF2-40B4-BE49-F238E27FC236}">
                <a16:creationId xmlns:a16="http://schemas.microsoft.com/office/drawing/2014/main" id="{E47128A3-9C6E-46E1-AB8B-C1CF5AEEB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2481" y="1000125"/>
            <a:ext cx="6477000" cy="4857750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4315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D981A106-E27B-478B-BDE5-981C3CBC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32" y="820664"/>
            <a:ext cx="10276935" cy="5216672"/>
          </a:xfrm>
          <a:prstGeom prst="rect">
            <a:avLst/>
          </a:prstGeom>
          <a:solidFill>
            <a:schemeClr val="bg1"/>
          </a:solidFill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75107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038E8-537D-FD76-7DC8-A7E5585BA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41" y="611246"/>
            <a:ext cx="5612130" cy="5104031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222486-83CA-44FC-5DEA-3B2B05FCB9F3}"/>
              </a:ext>
            </a:extLst>
          </p:cNvPr>
          <p:cNvSpPr/>
          <p:nvPr/>
        </p:nvSpPr>
        <p:spPr>
          <a:xfrm>
            <a:off x="5225143" y="4308567"/>
            <a:ext cx="360317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11051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van with a cartoon lion on the side&#10;&#10;Description automatically generated">
            <a:extLst>
              <a:ext uri="{FF2B5EF4-FFF2-40B4-BE49-F238E27FC236}">
                <a16:creationId xmlns:a16="http://schemas.microsoft.com/office/drawing/2014/main" id="{7D7568EB-0669-EEB3-E069-645CF3F42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3940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group of people walking on a snow board in front of a building&#10;&#10;Description automatically generated">
            <a:extLst>
              <a:ext uri="{FF2B5EF4-FFF2-40B4-BE49-F238E27FC236}">
                <a16:creationId xmlns:a16="http://schemas.microsoft.com/office/drawing/2014/main" id="{3CDEE691-F378-42C1-85E3-CC5DC289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42" y="775659"/>
            <a:ext cx="7372708" cy="4832229"/>
          </a:xfrm>
          <a:prstGeom prst="rect">
            <a:avLst/>
          </a:prstGeom>
          <a:solidFill>
            <a:schemeClr val="bg1"/>
          </a:solidFill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4533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378F6832-769A-4D5A-B99F-E6C8FEEDC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36" y="961535"/>
            <a:ext cx="8796067" cy="5495647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6743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herd of cattle walking across a snow covered street&#10;&#10;Description automatically generated">
            <a:extLst>
              <a:ext uri="{FF2B5EF4-FFF2-40B4-BE49-F238E27FC236}">
                <a16:creationId xmlns:a16="http://schemas.microsoft.com/office/drawing/2014/main" id="{62FCE661-AB55-463F-9C46-646A18C39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45" y="881744"/>
            <a:ext cx="4383605" cy="4626428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  <p:pic>
        <p:nvPicPr>
          <p:cNvPr id="3" name="Picture 3" descr="A train covered in snow&#10;&#10;Description automatically generated">
            <a:extLst>
              <a:ext uri="{FF2B5EF4-FFF2-40B4-BE49-F238E27FC236}">
                <a16:creationId xmlns:a16="http://schemas.microsoft.com/office/drawing/2014/main" id="{C3A0CE89-2996-4354-9143-1F8CA4FE6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261" y="968829"/>
            <a:ext cx="5604294" cy="4103915"/>
          </a:xfrm>
          <a:prstGeom prst="rect">
            <a:avLst/>
          </a:prstGeom>
          <a:solidFill>
            <a:schemeClr val="bg1"/>
          </a:solidFill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6271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55BD-86EB-40B3-A9C3-41ACF793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Downtown Old Crow</a:t>
            </a:r>
          </a:p>
        </p:txBody>
      </p:sp>
      <p:pic>
        <p:nvPicPr>
          <p:cNvPr id="4" name="Picture 4" descr="A ship in the snow&#10;&#10;Description automatically generated">
            <a:extLst>
              <a:ext uri="{FF2B5EF4-FFF2-40B4-BE49-F238E27FC236}">
                <a16:creationId xmlns:a16="http://schemas.microsoft.com/office/drawing/2014/main" id="{3AFFE561-8354-4107-9574-CED478070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614" y="1556658"/>
            <a:ext cx="7563672" cy="4691742"/>
          </a:xfrm>
          <a:ln w="476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664837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on a dirt road&#10;&#10;Description automatically generated">
            <a:extLst>
              <a:ext uri="{FF2B5EF4-FFF2-40B4-BE49-F238E27FC236}">
                <a16:creationId xmlns:a16="http://schemas.microsoft.com/office/drawing/2014/main" id="{D4BFB824-9C6A-47A4-A230-099E752AD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166" y="1466043"/>
            <a:ext cx="7975373" cy="4640843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C16326-4874-202C-8666-57043843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Layout in the summer </a:t>
            </a:r>
            <a:endParaRPr lang="en-N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EE04C-C6E3-7D63-5B7B-ECEEB583B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106886"/>
            <a:ext cx="45719" cy="14151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5278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</TotalTime>
  <Words>91</Words>
  <Application>Microsoft Office PowerPoint</Application>
  <PresentationFormat>Widescreen</PresentationFormat>
  <Paragraphs>16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</vt:lpstr>
      <vt:lpstr>Northern British Columbia  Yukon and Canada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Downtown Old Crow</vt:lpstr>
      <vt:lpstr>Layout in the summer </vt:lpstr>
      <vt:lpstr>Snow travel  </vt:lpstr>
      <vt:lpstr>The nighttime experience</vt:lpstr>
      <vt:lpstr>What it was really like </vt:lpstr>
      <vt:lpstr>Culture: Aspect of O&amp;M</vt:lpstr>
      <vt:lpstr>What I learnt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Alana Bogart</dc:creator>
  <cp:lastModifiedBy>James Barrett-Lennard</cp:lastModifiedBy>
  <cp:revision>17</cp:revision>
  <dcterms:created xsi:type="dcterms:W3CDTF">2021-01-31T04:25:40Z</dcterms:created>
  <dcterms:modified xsi:type="dcterms:W3CDTF">2024-08-08T05:30:03Z</dcterms:modified>
</cp:coreProperties>
</file>